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416" r:id="rId2"/>
    <p:sldId id="340" r:id="rId3"/>
    <p:sldId id="341" r:id="rId4"/>
    <p:sldId id="386" r:id="rId5"/>
    <p:sldId id="418" r:id="rId6"/>
    <p:sldId id="417" r:id="rId7"/>
    <p:sldId id="387" r:id="rId8"/>
    <p:sldId id="441" r:id="rId9"/>
    <p:sldId id="442" r:id="rId10"/>
    <p:sldId id="443" r:id="rId11"/>
    <p:sldId id="391" r:id="rId12"/>
    <p:sldId id="392" r:id="rId13"/>
    <p:sldId id="395" r:id="rId14"/>
    <p:sldId id="393" r:id="rId15"/>
    <p:sldId id="394" r:id="rId16"/>
    <p:sldId id="396" r:id="rId17"/>
    <p:sldId id="409" r:id="rId18"/>
    <p:sldId id="445" r:id="rId19"/>
    <p:sldId id="419" r:id="rId20"/>
    <p:sldId id="444" r:id="rId21"/>
    <p:sldId id="420" r:id="rId22"/>
    <p:sldId id="421" r:id="rId23"/>
    <p:sldId id="422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05" autoAdjust="0"/>
  </p:normalViewPr>
  <p:slideViewPr>
    <p:cSldViewPr>
      <p:cViewPr varScale="1">
        <p:scale>
          <a:sx n="107" d="100"/>
          <a:sy n="107" d="100"/>
        </p:scale>
        <p:origin x="15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7T08:19:28.83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22158 6461 1084 0,'-9'2'392'0,"-7"3"-208"15,6-2-51-15,-3-1-15 16,7 2-42-16,3-1-12 15,2-3-3-15,3 0 12 16,-2-1-3-16,0 0-9 16,30-7-24-16,41-9-13 0,-9 9-13 15,2 1-1-15,1 5-1 16,-8 2 0-16,-15 0-1 16,-6-1-1-16,-15-2-14 15,-2-2-38-15,-11-1-160 16</inkml:trace>
  <inkml:trace contextRef="#ctx0" brushRef="#br0" timeOffset="519.5613">22487 6294 725 0,'0'2'455'0,"-3"5"-184"16,-1 3-167-16,10 4-47 15,-3 2-11-15,10 4-17 16,4 4-5-16,10 0-3 16,6 0-6-16,11-5-4 15,0-4 0-15,-6-4-1 16,-8-5 7-16,-13 3 38 16,-10-1 19-16,-14 2 30 15,-7 1 4-15,-14 4-17 16,-2 0-18-16,-2 1-38 15,6 4-22-15</inkml:trace>
  <inkml:trace contextRef="#ctx0" brushRef="#br0" timeOffset="81508.7824">22312 5684 1605 0,'-4'0'290'0,"1"-2"-190"16,7 2-62-16,-4 0-40 16,29 10-7-16,55 13 3 15,-22-11 4-15,25-5 7 16,12-3 3-16,10-4 0 16,-1-2-1-16,-11-4-6 15,-9 0-15-15,-10 3-46 16,-7-1-28-16,-15 9-101 15</inkml:trace>
  <inkml:trace contextRef="#ctx0" brushRef="#br0" timeOffset="81772.3097">23108 5678 953 0,'-1'-1'422'0,"-1"-2"-234"16,2 0-63-16,0 2-21 16,0 0 15-16,0 0-21 15,0 1-21-15,20 1-28 16,36 10-18-16,-25-2-21 16,1 3-1-16,-6 4-5 15,-8 3-1-15,-18 6 1 16,-10 4-5-16,-19 3-86 15,-6 3-159-15</inkml:trace>
  <inkml:trace contextRef="#ctx0" brushRef="#br0" timeOffset="82167.2934">23534 5236 1474 0,'0'0'234'16,"0"3"-73"-16,0 12-105 16,0 5-24-16,3 17-22 15,1 11-5-15,0 8 0 16,-1 1 2-16,-1-7-2 15,1-7 1-15,2-10-36 16,0-5-54-16</inkml:trace>
  <inkml:trace contextRef="#ctx0" brushRef="#br0" timeOffset="82330.3015">23387 5513 1542 0,'26'1'232'16,"40"-2"-170"-16,15 0-19 15,23-6-18-15,2 3-244 16</inkml:trace>
  <inkml:trace contextRef="#ctx0" brushRef="#br0" timeOffset="109287.1342">18859 10001 652 0,'-2'-1'393'0,"-4"-8"-93"15,2 1-167-15,4-4-56 0,0-10-10 16,13-3-9-16,6-11 2 15,8-5-2-15,6 3 1 16,-4 5 2-16,-3 11-3 16,-10 19-8-16,-4 6 1 15,-9 22-6-15,-3 8-5 16,1 15-18-16,-1 2-8 16,5-4-10-16,3-2 0 15,2-13-2-15,3-4 1 0,1-15 2 16,0-7 1-1,5-11 3-15,1-11 1 0,0-12 0 16,1-9-1-16,-3-8-2 16,-3 0 0-16,-4 2-2 15,-2 8-1-15,-5 17 0 16,-4 7-3-16,-3 19-1 16,-1 6-1-16,0 12 1 15,3 4 4-15,2 3 3 16,7 3 1-16,6-4-5 15,4-5-2-15,5-5-21 16,-1-8-61-16</inkml:trace>
  <inkml:trace contextRef="#ctx0" brushRef="#br0" timeOffset="109618.4237">19392 10236 1357 0,'5'6'213'0,"7"4"-98"16,1-3-19-16,4-1-17 15,2-4-4-15,-5-6-17 16,5 0 10-16,-5-12 9 16,-8-6 2-16,3-8-9 15,-8-10-25-15,-1-3-28 16,1-3-10-16,2-1-10 16,8 4-3-16,3 6-72 15,3 7-79-15</inkml:trace>
  <inkml:trace contextRef="#ctx0" brushRef="#br0" timeOffset="109783.9809">19483 10069 1616 0,'4'-3'333'0,"-1"-4"-148"16,14-1-114-16,7 5-26 15,3 1-28-15,7 2-15 16</inkml:trace>
  <inkml:trace contextRef="#ctx0" brushRef="#br0" timeOffset="110217.3391">19469 9489 1294 0,'-7'-3'261'0,"-5"-8"-110"0,10 3-38 15,10-8-24 1,6 0-9-16,7-4-3 0,3 1 8 16,7 11-17-16,-6 0-12 15,-3 17-9-15,-11 6-5 16,-15 16-5-16,-8 1-3 15,-11 5-16-15,2 1-4 16,3-11-10-16,10-3-4 16,11-12-5-16,8-2-4 15,9-10-2-15,5 0-24 0,9-1-70 16,-2-3-148-16</inkml:trace>
  <inkml:trace contextRef="#ctx0" brushRef="#br0" timeOffset="110493.8964">19819 9859 1459 0,'7'3'231'15,"8"-1"-74"-15,20 0-68 0,12 4-22 16,8-5-34-16,-4 0-10 16,-7 0-14-16,-8-1-7 15,-6 0-154-15</inkml:trace>
  <inkml:trace contextRef="#ctx0" brushRef="#br0" timeOffset="110666.5294">19922 9997 1430 0,'5'5'243'0,"6"-2"-30"16,12 0-68-16,13-4-83 15,4-5-17-15,12 4-31 16,-2-2-70-16</inkml:trace>
  <inkml:trace contextRef="#ctx0" brushRef="#br0" timeOffset="111204.9171">20474 9667 1553 0,'0'-5'282'0,"13"3"-103"16,-3 2-72-16,11 14-37 16,0 6-20-16,-12 10-17 15,0 8-7-15,-11 7-9 16,-2 2-4-16,3-4-7 15,-1-9 1-15,5-12-1 16,5-7-1-16,2-12 3 16,2-3-1-16,4-11 1 15,3-10 1-15,4-13-4 16,2-4-1-16,2-4-4 16,-1 0 1-16,-4 10-1 15,-3 5 0-15,-10 14 0 16,-4 2 0-16,-4 16-2 15,-4 5 2-15,-1 14 15 0,0 9 8 16,-1 7 7-16,2 3-2 16,6-1-14-16,2-5-6 15,7-3-32-15,3-9-59 16</inkml:trace>
  <inkml:trace contextRef="#ctx0" brushRef="#br0" timeOffset="111446.4872">20981 10001 1575 0,'3'8'321'0,"-6"4"-112"16,1 6-69-16,-1 3-87 15,-4-3-25-15,7 7-22 16,5-4-5-16,4-3-3 16,0-4 0-16,5-9-70 15,1-5-117-15</inkml:trace>
  <inkml:trace contextRef="#ctx0" brushRef="#br0" timeOffset="111631.2907">21025 9816 1748 0,'-1'-2'390'16,"5"0"-264"-16,-2 1-65 15,-2 1-79-15,0 0-71 16</inkml:trace>
  <inkml:trace contextRef="#ctx0" brushRef="#br0" timeOffset="111963.6016">21052 9429 1564 0,'4'-9'289'0,"12"-8"-141"16,3 6-23-16,6 11-57 16,3 5-30-16,-7 10-19 15,-3 5-2-15,-14 7-2 0,-8 10-1 16,-10-1 0-16,-2-3-2 15,1-7 0-15,2-14-3 16,9-1-5-16,4-10-3 16,7 2-1-16,5-1-5 15,13-2 0-15,6 0 5 16,10 0-86-16</inkml:trace>
  <inkml:trace contextRef="#ctx0" brushRef="#br0" timeOffset="112463.5698">21604 9654 1538 0,'-2'6'316'16,"-2"3"-41"-16,1 16-142 15,0 14-41-15,3 10-43 16,0 9-14-16,3-1-14 16,-1-5-10-16,-1-10-20 15,1-11-27-15,-2-14-115 16,2-4-150-16</inkml:trace>
  <inkml:trace contextRef="#ctx0" brushRef="#br0" timeOffset="112604.4027">21475 9911 1680 0,'6'-2'346'0,"19"-3"-223"16,6 3-57-16,12-3-32 0,7 5-18 16,3-2-16-16</inkml:trace>
  <inkml:trace contextRef="#ctx0" brushRef="#br0" timeOffset="113136.6484">22218 9783 1426 0,'-3'11'250'16,"-4"6"-38"-16,-7-1-85 15,-4-4-20-15,-4-12-11 16,0-5-12-16,7-17-23 16,2-10-17-16,13-11-42 15,5 0-11-15,14 5-7 0,7 10-5 16,8 13 0-16,6 12 2 16,1 17 1-16,-3 10 4 15,-10 18 9-15,-15 7 3 16,-18 15 5-16,-10 4 1 15,-12-1 1-15,1-12-1 16,-5-16-2-16,0-15 0 16,0-17-4-16,2-4-7 15,9-13-1-15,4-1-3 0,13-1 8 16,6 4 8 0,12 6 4-16,9 2 1 0,10 5-2 15,4 3-5-15,3 3 16 16,-1 5-45-16</inkml:trace>
  <inkml:trace contextRef="#ctx0" brushRef="#br0" timeOffset="113584.5503">22647 9968 1209 0,'-2'-5'331'0,"0"-4"-92"15,-4 1-82-15,-3-1-19 16,-4-3-21-16,-4 3-12 15,-4-8-29-15,-2 6-14 16,0 7-32-16,-1 4-14 16,7 17-23-16,5 5-5 15,5 4-3-15,7 5 2 0,5-6 3 16,6-6 1-16,9-7 4 16,3-5 0-16,3-9 2 15,0-6 2-15,-2-9-1 16,-2-8-5-16,-6-3-1 15,-2 0 2-15,-9 12 0 16,0 9 6-16,-3 15 0 16,2 7 0-16,0 15 0 15,1-1 0-15,4 6 1 16,3-3 18-16</inkml:trace>
  <inkml:trace contextRef="#ctx0" brushRef="#br0" timeOffset="114184.0427">23083 9682 1079 0,'-1'0'427'0,"-5"4"-157"16,-3 9-48-16,-6 18-114 15,-2 10-21-15,-6 10-35 16,1 4-12-16,4-3-15 15,1-9-7-15,8-16-6 16,7-9 1-16,0-18-1 16,4-8-4-16,4-17-9 15,3-7-8-15,7-9-15 16,2-1-4-16,4-3-8 16,-1 1 0-16,0 6 11 15,-2 5 6-15,-4 12 14 16,-4 7 5-16,-7 13 0 15,-2 2 3-15,1 16-2 16,1 4 1-16,6 8-2 0,3 4 1 16,9 4-1-16,4 2 0 15,0 3 2-15,-2-8 0 16,-6-4 5-16,-9-6 3 16,-11-6 13-16,-8-1 5 15,-15-8 18-15,-6 3 2 16,-14-9-11-16,-3-2-4 15,-1-1-22-15,1-1-6 0,11 1-10 16,8 0-5-16,16 0-74 16,13-2-114-16</inkml:trace>
  <inkml:trace contextRef="#ctx0" brushRef="#br0" timeOffset="114476.562">23390 9791 1741 0,'1'4'392'0,"9"6"-252"0,4 3-60 16,15 9-58-16,6 3-1 16,4 6-1-16,2 3 1 15,-7-1-6-15,-3-5-4 16,-7-9-64-16,-3-4-62 16,-7-10-228-16</inkml:trace>
  <inkml:trace contextRef="#ctx0" brushRef="#br0" timeOffset="114651.0257">23677 9824 1531 0,'-11'0'337'16,"-6"-2"-18"-16,-5 8-144 16,-3 6-37-16,-4 11-54 15,-4 4-11-15,-1 8-31 16,4 7-18-16,7-1-6 15,5-3-24-15</inkml:trace>
  <inkml:trace contextRef="#ctx0" brushRef="#br0" timeOffset="188771.0321">15781 7701 60 0,'21'-46'28'0,"17"-40"-8"15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7T12:12:14.961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3657 6967 1240 0,'-17'-7'275'0,"-22"-10"-146"15,12 0-3-15,23 5-56 16,14-1-17-16,42 0-37 16,22 1-15-16,41-2-3 0,21-1 0 15,29 5-2-15,0 6 1 16,2 8 2-16,-9 1 1 15,-21 8 17-15,-17-4 12 16,-34-4 20-16,-20-2 9 16,-37-2 15-16,-18-1 11 15,-29 0-13-15,-13 2-6 16,-42-4-35-16,-19 7-14 16,46-3-10-1,1 2-2-15,-189 18-2 0,-19 0 1 0,-6 2 1 16,102-8 7-16,56-9 13 15,25 1 2-15,65-6-12 16,27-3-12-16,59-5-16 16,18-5-5-16,36-3 7 15,39-1 4-15,23-9 3 16,22 6 3-16,14 6 2 16,-22 3 0-16,-21 14 3 15,-26 2 1-15,-56 2 1 16,-28 5-4-16,-70-8 0 15,-25 1 1-15,-55 3-1 16,-40 0 6-16,-44 3 0 16,-34-2-1-16,-29-1 2 15,-5 1 1-15,6 0 0 16,20 2-1-16,44 1-2 16,33-5-1-16,59-2-2 0,32 1-5 15,56-6-10-15,30-1-4 16,52-4-1-16,21-4 3 31,-62 3 5-31,0 2 1 0,267-11 5 0,20 1 2 16,21 6 3-16,-125 6 0 15,-64 1 3-15,-33 6 0 16,-74-8 3-16,-37 1 2 0,-68 5 3 16,-50-5 0-16,-61 5-3 15,-42-1-2-15,-55-1 4 16,-14 9 1-16,-25 0 3 15,7 7 0-15,22-1-7 16,23-5 0-16,63-1-3 16,37-3-2-16,65-5-4 15,37-1-10-15,63-6-18 16,32-5-1-16,74-7 1 16,36-3 9-16,63-1 13 15,23 4 1-15,25 13 3 16,0 2 2-16,-33 5 1 15,-26 4 1-15,-72-4 2 16,-40-2 1-16,-69 2-5 16,-34-5 3-16,-70 0-1 15,-41 1-2-15,-68-4 4 16,-44 5-2-16,-47-4 4 0,-15 1 1 16,-11 2 5-16,14 1 0 15,47 3 1-15,35 3 0 16,67-3-2-16,38-1-4 15,59-2-17-15,36 0-5 16,63-1-6-16,31-4 0 16,67 3 10-16,25-7 4 15,45 7 4-15,14 3 0 0,2 5 3 16,-20 2 0-16,-23 1 4 16,-34-2-2-16,-66-6-1 15,-25 1-5-15,-87 0-8 16,-27 0-1-16,-80-4 0 15,-36 3 5-15,-61-3 3 16,-43 1 1-16,-37 10 4 16,-4-1 0-16,-11 5 1 15,38 3 4-15,55-1 3 16,30 3 1-16,83-10 0 16,24-3-9-16,76-6-14 15,36-1-4-15,65-2-7 16,35-3 3-16,53-1 8 15,25 0 5-15,28 5 8 16,4 2 1-16,-19 7 3 16,-19 3-1-16,-56 3 3 0,-41-2 2 15,-62-1 4-15,-46-2 4 16,-63-4 7-16,-33 1-2 16,-59-2-1-16,-27 0-6 15,-36-2-8-15,3-2 0 16,10-3 0-16,25-5 2 15,64-4 2-15,33 0-9 16,68-1-26-16,43 4-5 16,51 1-8-16,27 6 8 0,33 7 20 15,-3 4 4-15,-7 11 4 16,-14 2 3-16,-32 8 6 16,-22 0 4-16,-38 0 4 15,-25 4 5-15,-51 0 3 16,-23-4 0-16,-31 0-2 15,-6-6-4-15,-4-15-4 16,13-2-1-16,27-11 3 16,14-6-1-16,48-6-25 15,19-8-18-15,37-9-35 16,14 2-23-16,16 6 4 16,5 3 10-16,2 20 26 15,-7 3 22-15,-23 14 20 16,-20 5 11-16,-42 6 43 15,-20 2 15-15,-42-2 15 16,-24 10-3-16,-27-11-29 16,-13-4-11-16,9-7 3 0,13-12 1 15,27-10-3-15,25 0 1 16,30-18-42-16,20-3-32 16,38-7-55-16,10-10-20 15,28 4 5-15,4-1 20 16,10 11 48-16,0 11 18 15,-14 14 15-15,-10 7 16 16,-34 11 27-16,-20 6 22 16,-42 10 28-16,-21 4-8 15,-40 1-19-15,-6-3-16 0,-16-9-12 16,1-10-2-16,19-14 6 16,14-7 3-16,34-18-10 15,26-8-11-15,43-7-35 16,23-4-26-16,35 10-25 15,7 1-1-15,17 17 16 16,1 3 16-16,-6 12 20 16,-11 5 7-16,-36 5 19 0,-17 6 11 0,-36 3 35 15,-16 4 8-15,-32 5 1 16,-23 2-3-16,-35 5-27 16,-11 3-8-16,-6-8-5 15,2-2 0-15,29-14-2 16,13-10 1-16,40-14-10 15,21-10-16-15,43-12-42 16,21-2-15-16,28-2-8 16,10 6 16-16,8 12 30 15,-4 5 10-15,-5 16 6 16,-15 6 7-16,-27 13 26 16,-19 6 12-16,-40 7 27 0,-18 4 7 31,-46 6-21-31,-14 0-10 0,-18-5-20 15,2-4-6-15,3-21 1 16,11-10 1-16,24-16 3 16,14-14-4-16,37-13-19 15,18-2-18-15,28-4-31 16,12 4-10-16,26 11 3 16,2 4 7-16,20 20 26 15,3 1 10-15,-2 9 10 16,1 7 4-16,-29 7 22 15,-17 3 8-15,-45 1 21 16,-26 1 6-16,-55-1-16 16,-16-2-6-16,-49-3-15 15,-17-6-5-15,-2-7-2 0,-5-4 0 16,22-8 1-16,25-6 3 16,28-12-2-16,22-4-2 15,43-1-18-15,19 0-18 16,41 2-15-16,29 6-3 15,38-1 11-15,16 11 9 16,7 5 12-16,-4 8 8 0,-20 9 21 16,-21 9 10-16,-42 8 13 15,-32-1 5-15,-57 2-12 16,-26-2-3-16,-51-3-11 16,-22-1-6-16,-16-6-4 15,-10-3 1-15,12-7 0 16,12-2 1-16,15-11 0 15,21-8 0-15,35-5-7 16,15-4-9-16,48-1-29 16,20 3-14-16,41-7-13 15,33 3 1-15,41-1 15 16,22 2 11-16,33 12 15 16,-6 1 6-16,1 19 9 15,-16 8 5-15,-37 18 5 0,-24 3 4 16,-51 3 12-16,-31-3 5 15,-62-2 2-15,-29-5 0 16,-47-4-10-16,-20 1-5 16,-20-12-4-16,-6 5 2 15,-2-8 7-15,21-6 1 16,34-12 5-16,29-5-5 16,51-7-13-16,21-5-10 15,39-2-31-15,24-6-6 0,47-4-2 16,29 3 7-16,43 8 19 15,4 5 4-15,20 14 8 16,-11 7 4-16,-29 10 8 16,-7 10 4-16,-66 6 1 15,-24 4 4-15,-66 8 3 16,-33 0-1-16,-50 4-1 16,-29-3-2-16,-24-5-9 15,-11-7 0-15,-3-11 2 16,16-12 0-16,38-7 5 15,26-9 5-15,52-13-5 16,26-1-10-16,30-21-22 16,26-1-9-16,43 3-5 0,28-2 6 0,41 13 13 31,16 9 1-31,15 7 5 16,-8 7 2-16,-23 12 4 15,-24 3 2-15,-53 13-4 16,-28 5 0-16,-61 11 4 15,-32 2 1-15,-43 11 7 16,-22 4 0-16,-28 1-3 16,-4-5 2-16,8-18 0 15,13-6 2-15,37-21 3 16,19-7 2-16,32-11-9 0,20-6-14 16,39-4-23-1,20-4-12-15,38 0-4 0,24 5 4 16,35 11 16-16,10 5 4 15,20 12 11-15,-4 0 4 16,-24 11 5-16,-11 7 2 16,-36 9 2-16,-23 8 2 15,-43 1 6-15,-29-2 5 16,-51 2 2-16,-25-4 3 16,-61-3-5-16,-24-4-2 0,-37-9-4 15,-18-6 0-15,16-14 1 16,15-4 2-16,34-20 6 15,30-8 2-15,50-7-4 16,29-2-11-16,53 7-27 16,27 1-9-16,50 11-7 15,14 0 7-15,44 7 15 16,20 6 7-16,18 6 15 16,10 4 6-16,-15 10 9 15,-18 4 3-15,-31 9-5 16,-17 3 0-16,-45 2-8 15,-25 1 3-15,-64-3 4 16,-36 3 0-16,-52-4 3 16,-35 0-4-16,-33-6-8 15,-10-6 0-15,-18-8-1 16,14-6 3-16,15-10-1 0,15-6 0 16,50 0-3-16,22 4-1 15,54 3-10-15,21-2-12 16,47-1-17-16,28 2-2 15,52 1 3-15,34 3 10 16,52 8 18-16,17 1 6 16,16 7 6-16,1 10 4 15,-23 3-1-15,-23 6-2 16,-56 2-1-16,-30 0 2 16,-62-5 6-16,-30-3 12 0,-42-8 13 15,-31-3 0-15,-60-4-8 16,-17 1-9-16,-52-2-14 15,-15 1-2-15,-12-5-3 16,-15-9 1-16,30-5-3 16,14-3-1-16,55-2-5 15,39 5-8-15,51-1-23 16,34 2-18-16,61 2-14 16,33-1 4-16,59 5 21 15,26-3 13-15,37 9 16 16,5 4 5-16,0 9 9 15,-6 10 4-15,-39 8 8 16,-22 2 2-16,-48 2 2 16,-34-1-1-16,-41 3 5 15,-33 3 5-15,-66-3 4 0,-30 3-1 16,-76 0-12-16,-29-1-5 16,-37 1-6-16,-7-2-1 15,-6-10 1-15,23-4-2 16,60-16 5-16,27-6 5 15,77-18 5-15,31-3-10 16,53-16-34-16,36-4-15 16,58-10-13-16,28-6 7 15,45 9 24-15,21 8 6 16,22 22 6-16,4 8 1 0,1 19 5 16,-11 8 3-16,-31 18 2 15,-19 10 0-15,-56 1 6 16,-21 4-1-16,-57-5 1 15,-29-6 5-15,-60-2 7 16,-45-8 0-16,-54-6 1 16,-38-1-4-16,-33-7-7 15,-8-2 0-15,6-8 0 16,20-5-1-16,47-10 10 16,37-8 2-16,56-15-1 15,37-5-15-15,62-13-42 16,27-3-12-16,54 7-3 15,30 6 8-15,42 18 22 16,13 10 3-16,25 16 5 16,2 10 2-16,-5 19 7 15,-1 12 5-15,-38 6 9 0,-19 4 4 16,-50-6 4-16,-31-9 0 16,-55-2 3-16,-30-2 5 15,-62-5 7-15,-30 2 0 16,-65-7-2-16,-22-6-4 15,-45-2-6-15,-8-7-1 16,-3-10-4-16,21-6-1 16,43-14 0-16,25-1-1 15,74 1-4-15,22-1-13 0,61 2-42 16,34 0-10-16,50-4-2 16,35 2 7-16,47-2 30 15,18 3 7-15,36 16 8 16,-8 5 3-16,-2 15 9 15,-11 5 2-15,-49 1 6 16,-16 2 3-16,-50 1 6 16,-25-2 0-16,-43-2 6 15,-23 0 2-15,-55-9-4 16,-26 0 3-16,-60-10-10 16,-14-4-4-16,-51-11-7 15,-4-6-1-15,10-8-1 16,2 0 0-16,63-3 3 15,27-5-1-15,61 4-15 16,31-2-21-16,38-5-30 16,25 2-1-16,43-3 3 0,24 5 12 15,41 11 20-15,8 8 6 16,2 12 9-16,-13 7 4 16,-43 8 6-16,-28 6 2 15,-63 6 2-15,-23 3 3 16,-64 5 2-16,-29 3 0 15,-39 4 6-15,-25-3 3 16,-15 2 5-16,0-11 1 0,4-4-1 16,15-6-3-16,51-7 0 15,19-5-1-15,55-6 0 16,27-6-10-16,39-8-21 16,24-1-7-16,50-8-11 15,18 1 6-15,29-4 13 16,17 1 2-16,-18 9 7 15,-7 1 2-15,-37 18 6 16,-29 3 1-16,-43 17 5 16,-31 7 4-16,-52-1 0 15,-22 6 0-15,-33 2-3 16,-24 0-4-16,-5 2-2 16,-6-4-1-16,6-12 2 15,29-5 3-15,32-13 8 16,24-8 2-16,50-11-20 15,22-2-8-15,49-10-17 16,22-3-6-16,35-8 14 0,17-1 4 16,10 3 6-16,4 7 1 15,-20 5 5-15,-20 8 3 16,-48 10 1-16,-31 8 2 16,-54 16 7-16,-32 1-2 15,-43 12 0-15,-27-4-1 16,-37 8-6-16,-10-1 0 15,-19-4 0-15,3-1 0 16,31-12 2-16,16-3 1 0,45-10 2 16,27-3 0-16,34-8-7 15,27-5-9-15,35-8-11 16,17-3-4-16,40-13 1 16,13-5 7-16,18-7 7 15,10-2 1-15,3 10 3 16,-7 6 3-16,-23 13 4 15,-19 10 4-15,-50 11-3 16,-20 8 1-16,-49 16 2 16,-27 9-2-16,-37 17 2 15,-15 8 0-15,-7-1-5 16,1-6 1-16,16-14 1 16,12-12 2-16,35-17 15 15,17-6 4-15,35-20-5 16,12-9-4-16,27-15-18 15,16-12-8-15,18-12 1 16,2 0 5-16,5 10-1 0,-4 8 0 16,-9 19 3-16,-6 6-1 15,-28 8 4-15,-8 14-1 16,-29 6 0-16,-14 5-1 16,-19 19 0-16,-6 3 0 15,-11 9 2-15,-10 5-1 16,3 6 1-16,-5 0 0 15,18-11 0-15,18-4 0 0,23-18-2 16,10-7 0-16,18-8-2 16,11-6-1-16,23-11-5 15,13-6-3-15,23-5-7 16,10-2-3-16,30 12-15 16,9 10-7-16,25 26-17 15,8 11 0-15,-18 19 0 16,-1 4 13-16,-22 3 24 15,-17 1 4-15,-23-11 17 16,-19 1 1-16,-40-9-1 16,-8-1 1-16,-38-4 3 15,-20-4 4-15,-35 2 4 16,-20-5 2-16,-8-1 6 16,5-1-1-16,25-7 2 15,13-6-2-15,30-9-8 16,13-3-7-16,25-4-16 0,9-5-6 15,23-4-8-15,10 0 3 16,12-1 8-16,13 13 4 16,-5 8 6-16,-5 8 0 15,-12 16 7-15,-15-3 2 16,-16 5 8-16,-11-2 2 16,-16-10 6-16,-1-2 1 15,-4-4 16-15,2-5 8 0,3-5 6 16,-6-5 1-16,-9-7-16 15,4-4-7-15,-8-8-7 16,9-1-2-16,-1-9-5 16,3-4-4-16,10 4-11 15,0 0-6-15,13 12-7 16,-2 10-7-16,-3 12-6 16,-1 10 1-16,-11 12 3 15,1 6 6-15,-1 3 14 16,-7-1 4-16,6-2 6 15,1 0 0-15,-5-7 16 16,4-6 7-16,1-11 10 16,-1-8 13-16,-7-15-6 15,-2-3-6-15,0-13-14 16,-4-9-5-16,-4-13-9 16,5-8-4-16,-3-17-2 15,1 1-3-15,7 16-9 0,5 13-3 16,1 30-19-16,5 17-9 15,4 26-2-15,4 15 0 16,8 24 18-16,3 1 12 16,8-1 8-16,-3-6 1 15,3-14 0-15,-6-5 3 16,-9-13 6-16,-1-6 5 0,-14-17 17 16,-2-4 6-16,-6-15 1 15,-7-8-2-15,-2-8-15 16,-3-10-6-16,-8-19-5 15,5-10-2-15,3-2-7 16,0 8-4-16,14 30-17 16,1 21-10-16,4 34-7 15,0 17 0-15,1 20 11 16,2 8 11-16,3 4 9 16,6-2 5-16,1-7 1 15,3-5 0-15,-3-8 6 16,-1-13 2-16,-2-15 11 15,-2-9 10-15,-6-16 9 16,-5-13-1-16,-8-14-7 16,-3-9-9-16,-5-12-9 15,1-2-3-15,8-13-8 16,6-2-7-16,13 4-16 0,8 5-2 16,6 23 1-16,-5 5 7 15,-8 12 9-15,-9 5 0 16,-25 3-2-16,-16 2-1 15,-31-1-1-15,-10-2 3 16,-28-2 7-16,-11 1 1 16,-8-3 0-16,-8-4 1 15,7-2 1-15,11 1 1 16,16-5 0-16,18 4-1 16,38 2-1-16,15-1 0 0,27 2-4 15,10-2-8-15,21 0-16 16,15-3-9-16,37 8-2 15,17 5 5-15,20 10 16 16,-1 2 7-16,-10 3 10 16,-25-2 3-16,-31 0 4 15,-22 3 0-15,-51-3-2 16,-17 0-4-16,-38-3-1 16,-17-4-1-16,-17-4 1 15,-2-4 0-15,4-5 2 16,17 3 0-16,23 3 0 15,15 0-2-15,22 7 0 16,8 0 1-16,26 0-3 16,10-1-6-16,30 1-7 15,8-4-4-15,27 3-1 0,14 1 3 16,6-2 7-16,6 5 3 16,-18 1 7-16,-12 1 2 15,-28 4 0-15,-18 1 0 16,-25-1 1-16,-13 1 0 15,-25-3 1-15,-6-1 1 16,-15 1-4-16,-8-3 1 16,0 3-1-16,8 0 0 15,10 4 2-15,7 1 0 16,14 4 1-16,1 0-3 0,10 2 12 16,17 5 103-16</inkml:trace>
  <inkml:trace contextRef="#ctx0" brushRef="#br1" timeOffset="3261.1932">3596 6911 1160 0,'1'-2'357'15,"-1"-2"-167"-15,0 12-41 16,-4 3-8-16,1 19-53 16,3 4-2-16,0 0-27 15,0 4-19-15,-2-10-16 16,2-4-5-16,0-10-6 16,0-7 2-16,4-7-12 0,-4-9-14 15,0-6-46-15,-2-5-18 16,-3-9-25-16,1 1 14 0,1 2 31 15,2-1 12-15,1 6 27 16,0 4 6-16,8 6 2 31,0 7-3-31,6 4-1 16,6 2 0-16,7 1 2 16,4-2 4-16,0-2 5 15,-1-6 1-15,-3-3 3 16,-4-2 2-16,-6-2 5 15,-1 3 13-15,-11 0 28 16,-4 3 14-16,-4 12 21 16,-2 5 1-16,-2 16-18 15,1 8-16-15,3 4-26 16,0 5-9-16,6-1-11 0,2-6 0 16,8-5 0-16,1-8-2 15,3-10-59-15,0-4-33 0</inkml:trace>
  <inkml:trace contextRef="#ctx0" brushRef="#br1" timeOffset="3750.813">4246 6967 1428 0,'3'7'223'16,"-3"10"-63"-16,-4 1-11 15,-6 5-32-15,-3 1-20 16,-6 0-44-16,-5-2-13 16,-4-8-21-16,-1-4-6 15,6-10-5-15,-1-8-11 0,7-6-19 16,1-4-6-16,8-2-5 16,8 0 5-16,5 2 11 15,6-1 3-15,6 7 3 16,4 5 4-16,5 7 11 15,3 10 4-15,-2 9 10 16,0-2 0-16,-5 7-2 16,0-1-2-16,2-3-4 15,-1-2-1-15,7-12 2 16,-3-6 3-16,0-8 3 16,1-7 1-16,-8-9-1 15,-2-4-1-15,-4-4-4 16,-5 0-1-16,-1 8-6 15,3 7-4-15,-7 11 1 16,-3 6 5-16,-1 14 14 0,0 7 8 16,5 11 0-16,3 9-4 15,1-8-12-15,4-1-5 16,0-12 11-16,-1-7-8 0,9-6 237 16</inkml:trace>
  <inkml:trace contextRef="#ctx0" brushRef="#br1" timeOffset="4164.4651">5011 7024 798 0,'1'-5'494'0,"2"-8"-232"0,-3 0-101 16,-4 1-13-16,-7 1 7 15,-11 1-16-15,-6 1-1 16,-9 2-45-16,-1 4-22 16,2 11-50-16,6 7-15 15,14 13-12-15,10 1-6 16,19 8 0-16,16 2 3 15,9-9 7-15,5-1 3 16,7-18 5-16,-10-4 3 0,3-9 8 31,-10-7 7-31,-18-13 9 16,-5-2 4-16,-21-13 0 16,-12-6-6-16,-8-8-14 15,-8-9-5-15,5-5-9 16,1 0-3-16,9 9-1 15,9 8-22-15,17 18-93 16,20 10-52-16</inkml:trace>
  <inkml:trace contextRef="#ctx0" brushRef="#br1" timeOffset="4508.6284">5299 7012 1433 0,'-2'0'266'0,"-1"8"7"16,0 6-65-16,-2 8-83 15,2 4-18-15,5-1-40 16,3-3-19-16,11-1-24 16,7-4-6-16,3-6-4 15,0-9 0-15,-7-8-42 16,-5-8-18-16</inkml:trace>
  <inkml:trace contextRef="#ctx0" brushRef="#br1" timeOffset="4632.5617">5307 6748 1634 0,'0'-1'382'0,"2"6"-138"0,-1 2-86 16,3 12 262-16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7T09:49:50.25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14058 15227 1508 0,'2'-2'231'0,"2"-3"-84"16,4-4-26-16,15-8-12 15,3-8 7-15,11-9-46 16,9-4-22-16,3-5-22 0,7 5-9 15,-1 0-19-15,-4 2-20 16,-8 8-92-16,-7 2-76 16</inkml:trace>
  <inkml:trace contextRef="#ctx0" brushRef="#br0" timeOffset="215.2563">14265 15248 1206 0,'-3'3'331'15,"-2"1"-92"-15,12-11-71 16,5-9-4-16,18-15-18 16,11-5-36-16,14-2-51 15,7 3-19-15,0 11-23 16,-6 7-31-16,-17 3-456 15</inkml:trace>
  <inkml:trace contextRef="#ctx0" brushRef="#br0" timeOffset="779.1892">14859 14321 1311 0,'-2'0'284'0,"-1"0"-75"16,6-2-27-16,-3 0-22 15,4 2-39-15,26 2-14 16,63 6-28-16,-25-1-15 16,-1-3-24-16,-4 1-11 15,-14-1-20-15,-10-2-27 16</inkml:trace>
  <inkml:trace contextRef="#ctx0" brushRef="#br0" timeOffset="1257.1951">15808 13680 1471 0,'-17'1'255'0,"-14"6"-69"0,-8 15-40 16,2 15-8-16,-7 30-46 15,6 12-17-15,12 24-45 16,9 5-11-16,24-2-13 15,10-4-5-15,17-24 0 16,-2-9-1-16,6-23-67 16,-1-6-66-16</inkml:trace>
  <inkml:trace contextRef="#ctx0" brushRef="#br0" timeOffset="1706.0319">16045 13838 1562 0,'2'0'306'0,"-1"1"-104"15,2 20-67-15,-2 11-7 16,-7 18-48-16,-1 4-23 15,0 9-32-15,1 1-12 16,10-2-9-16,0-7-3 16,9-8-1-16,3-8 0 15,3-13-1-15,6-4 0 0,4-19 1 16,-1-6 0-16,5-21 2 16,2-6-4-16,-1-19-20 15,-2-4-5-15,-3-7-16 16,-5-1 6-16,-9 6 19 15,-2 4 4-15,-12 20 41 16,-3 6 8-16,-5 18 10 16,-1 7 6-16,-1 10-15 15,5 9-7-15,2 9-4 16,2 8-5-16,5 13-10 16,-1 2-3-16,4 8-5 15,3-2 14-15,1-9-65 16,5-4-44-16</inkml:trace>
  <inkml:trace contextRef="#ctx0" brushRef="#br0" timeOffset="1992.2883">16550 14533 1600 0,'11'2'308'0,"9"-4"-167"16,1 0-2-16,-9-10-27 15,-2-5-18-15,-2-7-29 16,-3-7-11-16,0-6-22 16,-3-5-10-16,4-2-12 15,-4 1-6-15,6-2-4 16,3 5-1-16,3 7-1 15,-1 5-15-15,4 14-33 16,-2 5-37-16</inkml:trace>
  <inkml:trace contextRef="#ctx0" brushRef="#br0" timeOffset="2147.2225">16597 14354 1573 0,'1'0'348'0,"7"-2"-83"16,11-4-126 0,7-1-43-16,6-1-65 0,0 1-10 15,-4 4 315-15</inkml:trace>
  <inkml:trace contextRef="#ctx0" brushRef="#br0" timeOffset="2440.5172">17014 14273 1753 0,'13'0'409'0,"18"1"-268"16,6 2-39-16,6 3-47 15,-3-4-24-15</inkml:trace>
  <inkml:trace contextRef="#ctx0" brushRef="#br0" timeOffset="3023.1839">17614 13954 1466 0,'7'-3'240'0,"9"-1"-77"16,-3 6-40-16,-10 15-39 15,-6 8-15-15,-11 16-6 16,-2 4-2-16,3 9-26 16,7 0-10-16,4-3-14 15,11 2-2-15,13-11-4 16,2-6 3-16,14-12-3 15,-1-10 2-15,1-15 4 0,0-12 2 16,-5-19 0-16,-4-4 0 16,-3-16-13-16,-2 0-8 15,-5-3-3-15,-5-3 0 16,-7 2 8-16,-5 3 4 16,-5 14-1-16,-3 13 4 0,1 21 15 15,1 9 8 1,4 19 18-16,-3 7 4 0,7 12-4 15,1 4 1-15,1 6-18 16,4-1-7-16,-5-1-9 16,-1-1 3-16,4-6-60 15,-4-3-30-15</inkml:trace>
  <inkml:trace contextRef="#ctx0" brushRef="#br0" timeOffset="3264.6851">18146 14306 1701 0,'-4'5'394'0,"-3"10"-192"15,0 3-57-15,-1 9-67 0,1 2-28 16,6 1-31-16,2 2-9 15,8-5-10-15,6-3 0 16,3-6-16-16,0-7-17 16,2-10-81-16,-2-4-56 15</inkml:trace>
  <inkml:trace contextRef="#ctx0" brushRef="#br0" timeOffset="3414.5534">18201 14158 1743 0,'-3'-4'429'15,"-1"-7"-196"-15,3 8-147 16,1 3 17-16</inkml:trace>
  <inkml:trace contextRef="#ctx0" brushRef="#br0" timeOffset="3756.7452">18430 13791 1566 0,'14'10'331'0,"7"8"-57"0,8 29-148 15,2 14-7-15,-6 17-24 16,-5 12-12-16,-11 28-32 15,-9 6-22-15,-7 1-19 16,-3-12-28-16,-8-41-62 16,9-15-15-16</inkml:trace>
  <inkml:trace contextRef="#ctx0" brushRef="#br0" timeOffset="4223.6735">18925 14183 1158 0,'4'-3'361'0,"6"0"-108"16,8-1-38-16,10 1-52 16,4 2-16-16,11 0-62 15,-1-2-25-15,1 3-32 16,-3-3 0-16,-12 2-61 15,-3 0-55-15</inkml:trace>
  <inkml:trace contextRef="#ctx0" brushRef="#br0" timeOffset="4483.0045">19020 14290 1809 0,'3'1'87'16,"1"2"-18"-16,10 0 62 0,9 0 10 15,11-1-43-15,2 0-17 16,5 0-31-16,-4-1-13 15,-3-1-14-15,-5 0-27 16</inkml:trace>
  <inkml:trace contextRef="#ctx0" brushRef="#br0" timeOffset="5433.6541">19371 14560 1461 0,'8'10'191'0,"12"22"-116"16,1 14-48-16,-4 29-15 15,-12 16-1-15,-23 18 1 16,-17 5 2-16,-30 8 0 16,-7-3-13-16,-11-6-17 15,-6-7 0-15,3-24-4 16,-2-15 12-16,8-28 13 15,6-15 0-15,17-19 2 16,10-7 2-16,16-4 4 16,2-3 2-16,14 5 5 0,5-4-1 15,10 2-6-15,9 1-2 16,4-3-7-16,4 3-2 16,0-5 0-16,-1 0-1 15,-1-2 1-15,-5 3 3 16,-6 2 13-16,-3 2 9 15,-8 1 13-15,-3 1 3 0,-10 6 10 16,-3 6 3-16,-1 11 2 16,2 5-7-16,8 8-28 15,4 0-11-15,12-3-4 16,8-1 5-16,16-11 8 16,12-5 2-16,16-13 394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7T09:56:10.35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8483 7984 422 0,'2'-4'22'15</inkml:trace>
  <inkml:trace contextRef="#ctx0" brushRef="#br0" timeOffset="144957.7396">22228 10935 2284 0</inkml:trace>
  <inkml:trace contextRef="#ctx0" brushRef="#br0" timeOffset="248876.1467">10302 13059 86 0,'0'-42'14'15</inkml:trace>
  <inkml:trace contextRef="#ctx0" brushRef="#br0" timeOffset="269192.3552">10488 10860 1735 0,'-51'-24'326'0,"-43"-20"-280"15,-9-3-64-15,-2-5-11 16,-12-2-1-16,-6-2-2 16,-16 7 2-16,-11-1 17 0,-22 13 40 15,-17 5 14-15,-1 10 12 16,-4 8 8-16,-7 12 6 16,-7 3 7-16,-4 13 5 15,-1 7-6-15,0 9-26 16,15 4-13-16,-6 11-20 15,6 9-6-15,6 9-7 16,-4 7-5-16,20 18-14 16,-4 7-3-16,4 16 1 15,13 3 5-15,1 21 7 16,7 2 3-16,23 17 1 16,7 12 0-16,23-2 2 15,10 8 2-15,20 8 2 16,5 0 3-16,28 14 9 15,13-2 2-15,26-4 3 16,17 1-1-16,31-17-9 0,21-5-3 16,28-10-2-16,19-6 0 15,33-15-2-15,8-5 1 16,33-15-3-16,14-7 0 16,22-12-3-16,14-11 1 15,21-16-1-15,4-19 0 16,9-17-1-16,-2-13 1 15,11-23 1-15,5-8 1 16,-3-20 2-16,15-8 0 0,-15-20 0 16,-5-12 1-16,-8-24 0 15,-17-15 0-15,-18-15 4 16,-9-11 1-16,-25-17 8 16,-14-9 9-16,-20-23 11 15,-20-5 7-15,-31-19 7 16,-23-7 0-16,-47-5-5 15,-22-14-5-15,-52-7-14 16,-25-5-6-16,-60-3-14 16,-36 9-9-16,-51 27-18 15,-42 19-17-15,-52 39-47 16,-19 23-26-16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7T08:24:37.5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19123 3104 38 0,'0'-24'35'0,"4"11"-8"16,-4 13-5-16,0 0-5 0,-8 11-5 15,-1 10-4-15,1 8-2 16,-2 2-3-16,1 9-3 16,-3-2 2-16,2-7-1 15,5-3 0-15,0-10 0 16,5-18 0-16,5 9 0 31,0-18-1-31,4-9 1 0,1-6-1 16,3-8 2-16,-2-6-2 15,5 5 0-15,-5-4 1 16,2 1-1-16,-3 9 2 16,0 1-2-16,-3 8 1 15,-7 18 0-15,14 3-1 16,-7 12 1-16,3 13-1 0,1 7 2 15,5 4 0-15,2 5-2 16,3 1 0-16,-1-7-2 16,2-6-3-16,-5-13-6 15,0-4-17-15,-5-3-11 0,-12-12 1 16,0 0 0-16</inkml:trace>
  <inkml:trace contextRef="#ctx0" brushRef="#br0" timeOffset="132.2883">19151 3206 34 0,'-7'-17'38'16,"24"1"32"-1,-4 12-47-15,10 8-11 16,3-4-42-16,5 10-4 0,-7-10-3 16,20 0-2-16</inkml:trace>
  <inkml:trace contextRef="#ctx0" brushRef="#br0" timeOffset="1248.1398">22554 3149 26 0,'0'-12'30'0,"0"12"0"15,0 15-14-15,0 1-5 16,0 8-3-16,-4 4-3 16,4 7-3-16,6 2 1 15,-6-1 0-15,3-4-2 0,-3-5-1 16,0-7-3-16,-3-8 0 0,3-12-2 15,-8-9 0-15,0-7 0 16,-2-6 0-16,2-2 1 16,0-5 1-16,4-1 3 15,2-2 2-15,2 2 1 16,5 5 2-16,5 0 0 16,7 4 2-1,3 1 0-15,4 6 1 16,1 1-2-16,-1 10 0 15,-5 3-1-15,-2 10-1 16,-11 2-1-16,-6 9-1 16,-7 0 0-16,-8 1-1 15,-1-2-1-15,2-1 1 16,7-4-1-16,7-2 0 0,0-13-1 16,28 16 1-16,-1-6 1 15,8-3-2-15,-2 8 2 16,-8-1 1-16,-9 3 0 15,-10 0-1-15,-13-2 1 16,-8-1-1-16,-12 0 1 16,-1-5-2-16,-4-9-19 0,8 0-17 15,0-13-1-15,13 6-1 16,7-16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7T08:25:52.24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9890 12759 1420 0,'8'4'186'0,"16"4"-122"0,9-1-30 16,13-2-28-16,5-5-2 15,7-3 0-15,-6-3 0 16,-4-1-51-16</inkml:trace>
  <inkml:trace contextRef="#ctx0" brushRef="#br0" timeOffset="268.3368">9914 12944 1516 0,'11'4'245'0,"25"4"-86"15,3 0-24-15,18-2-43 16,7-2-5-16,-4-2-52 16,-2-1 4-16,-10 1-394 15</inkml:trace>
  <inkml:trace contextRef="#ctx0" brushRef="#br0" timeOffset="757.9467">10900 12341 1525 0,'-2'0'287'15,"0"4"-59"-15,3 13-112 16,-1 6-35-16,-1 15-23 16,1 13-13-16,1 22-15 0,5 7-1 15,1 6-20-15,1-9-3 16,-3-21-3-16,0-7-12 15,-2-19-50-15,-7-12-41 16,0-13-116-16,-6-7-145 16</inkml:trace>
  <inkml:trace contextRef="#ctx0" brushRef="#br0" timeOffset="972.156">10840 12390 1391 0,'9'-4'248'0,"14"0"-15"16,16 3-105-16,18 1-64 16,9 1-27-16,14 0-26 15,-6-1-3-15,-10 1-2 16,-12 0-20-16,-13 6-230 15</inkml:trace>
  <inkml:trace contextRef="#ctx0" brushRef="#br0" timeOffset="1296.8945">10996 12940 1380 0,'3'4'264'16,"2"-4"8"-16,10 8-174 15,6-2-20-15,14 1-34 16,6-1 5-16,11-1-23 16,-2-4 0-16,-4-1-11 15,-3-4-3-15,-10 1-58 16,2 0-89-16</inkml:trace>
  <inkml:trace contextRef="#ctx0" brushRef="#br0" timeOffset="1556.8785">11003 12701 1572 0,'3'6'309'0,"4"0"-118"16,11 3-78-16,13 0-15 0,18-4-38 15,2-1-17-15,7-2-23 16,-4 0 1-16,-10-1-20 16</inkml:trace>
  <inkml:trace contextRef="#ctx0" brushRef="#br0" timeOffset="2418.7671">11726 12813 1355 0,'-11'-6'243'15,"-16"2"-67"-15,1 1-3 0,-4 6-63 16,3 8-27-16,2 8-45 16,6 2-20-1,9 13-24-15,6 1-5 0,14 7-2 16,7 0 2-16,13-7-1 16,7-6 1-16,7-18 2 15,-2-11 1-15,-2-20 9 16,-6-8 7-16,-12-7 11 15,-8-2 26-15,-21 2 18 16,-10 2 2-16,-10 2-6 16,-7 2-26-16,-7 8-31 15,3 8-11-15,-2 13-71 16,6 5-92-16</inkml:trace>
  <inkml:trace contextRef="#ctx0" brushRef="#br0" timeOffset="2689.2104">11526 12921 1551 0,'1'0'300'0,"10"5"-86"15,9 0-48-15,20-2-72 16,5 4-35-16,9-5-24 16,5 2-16-16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7T08:32:33.99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18171 5510 54 0,'-43'51'10'0</inkml:trace>
  <inkml:trace contextRef="#ctx0" brushRef="#br0" timeOffset="5011.2404">17188 6574 1404 0,'0'2'212'0,"9"4"-72"15,7-1-22-15,21 1-9 16,14-1-6-16,35 1-17 16,9-1-12-16,29 0-27 15,12-3-10-15,9-4-6 16,10 0-5-16,-8-8-5 0,-9 4-3 15,-28-1-1 1,-19 0-17-16,-29 7-93 0,-12 0-111 16</inkml:trace>
  <inkml:trace contextRef="#ctx0" brushRef="#br0" timeOffset="5601.1153">18588 6525 1538 0,'-2'-2'295'0,"-1"2"-80"16,5-1-50-16,-2 1-69 16,2 0-27-16,28 10-26 15,33 20-11-15,-34-13-8 16,-4 0-4-16,-10-2 0 16,-4 0-2-16,-12-3-3 15,-5 2-1-15,-13 1-46 16,-5-5-41-16,-5 2-148 15</inkml:trace>
  <inkml:trace contextRef="#ctx0" brushRef="#br0" timeOffset="6062.5032">17341 6558 1385 0,'-14'4'223'0,"-16"8"-66"15,-4-3-1-15,2 7-41 16,2 0-17-16,8 5-47 16,7 2-23-16,13-1-25 15,5 0-6-15,18-3-2 16,3 0 1-16,11-4-9 16,5-1-40-16</inkml:trace>
  <inkml:trace contextRef="#ctx0" brushRef="#br0" timeOffset="6509.8385">17714 6873 1407 0,'-3'-4'252'16,"-4"-5"-44"-16,8-2-69 15,6-1-20-15,10 0-26 16,9 3-5-16,5 6-25 15,3 5-14-15,-3 8-20 16,-4 6-7-16,-17 8-9 16,-10 3-1-16,-18 7-3 15,-10 4 0-15,-8-2-10 16,-1-1-4-16,10-10-2 0,3-9-3 16,14-8 1-16,9-4-4 15,10-5 0-15,9-4 0 16,9 2 6-16,5 3 2 15,2 0 4-15,0 2-12 16,-3-2-117-16,0 2-169 16</inkml:trace>
  <inkml:trace contextRef="#ctx0" brushRef="#br0" timeOffset="6628.8936">18028 7097 1515 0,'0'0'268'0,"0"0"-99"15,0 0-54-15,0 0-132 16,0-1-150-16</inkml:trace>
  <inkml:trace contextRef="#ctx0" brushRef="#br0" timeOffset="6899.9185">18196 6827 1333 0,'2'-3'268'0,"1"-3"-45"0,-4 6-29 16,-1 0-79-16,1 0-22 16,-2 12-43-16,-40 37-15 15,37-27-22-15,6-1-3 16,8-3-4-16,6-3-1 15,2-6 0-15,5 3 0 16,2-9 3-16,1 0-19 16,-2-1-106-16,-2-4-62 15</inkml:trace>
  <inkml:trace contextRef="#ctx0" brushRef="#br0" timeOffset="7078.9804">18349 6826 1407 0,'0'0'242'0,"0"2"-35"16,0 5-12-16,-1-7-45 16,0 7-17-16,-1 21-48 15,-5 33-17-15,7-25-33 16,1-2-14-16,1 0-9 16,5-5-1-16,-2-12-46 15,1-3-52-15</inkml:trace>
  <inkml:trace contextRef="#ctx0" brushRef="#br0" timeOffset="7468.7997">18755 6949 1116 0,'-4'-3'372'0,"-7"-7"-169"16,-3 6-17-16,-3 3-60 16,-1 1-32-16,0 7-52 15,1 3-17-15,8 11-24 16,2 2-4-16,5-1-2 16,3 0-1-16,8-6 1 15,4 4 2-15,10-5-33 16,2-3-45-16</inkml:trace>
  <inkml:trace contextRef="#ctx0" brushRef="#br0" timeOffset="7962.319">18872 6963 1128 0,'1'3'380'16,"5"9"-151"-16,-2 4-44 0,2 6-77 16,1 3-24-16,-4-4-8 15,1 0-8-15,-3-10-16 16,-1-3-7-16,2-7-13 16,-2-5-5-16,0-5-6 15,1-7-2-15,7-7-12 16,1 1-6-16,3 0-3 15,3 3-4-15,-3 4-1 16,0 2 0-16,3 9-1 16,2 8 0-16,-7 9 2 15,3 3 1-15,-4 4 4 16,-8-2 1-16,5 1 2 16,-6-3 2-16,0-6 0 15,2-3 1-15,0-9 0 16,6 1 0-16,-1-11-2 15,1-1-1-15,9-4-9 16,-6-2-6-16,9 4-7 0,-2 4 0 16,-2 6 3-16,3 4 5 15,-5 9 17-15,-1 4 13 16,-6 11 21-16,-2 1 7 16,-5 2-7-16,-4-1-7 15,2-2-52-15,2-3 102 16</inkml:trace>
  <inkml:trace contextRef="#ctx0" brushRef="#br0" timeOffset="8635.4682">14961 6630 1415 0,'4'5'180'0,"20"2"-100"16,17-2-21-16,38 1 0 15,19 0 15-15,40 1-17 0,15 3-15 16,31 1-10-1,9 1-11-15,-1-1-13 0,3-3 2 16,-19-7-2-16,-14-2-37 16</inkml:trace>
  <inkml:trace contextRef="#ctx0" brushRef="#br0" timeOffset="9512.539">16622 6742 1336 0,'17'-3'233'0,"19"-3"-102"15,8 3-33-15,0 3-51 16,-4 4-17-16,-12 2-206 16</inkml:trace>
  <inkml:trace contextRef="#ctx0" brushRef="#br0" timeOffset="9999.0926">16808 6635 1380 0,'5'-5'258'15,"0"2"-40"-15,9 5-68 16,5 1-27-16,6 12-51 16,0 0-18-16,-3 10-9 15,-4 0-2-15,-11 0-4 16,-5 1-3-16,-1-7-14 15,0 1-3-15,-1-5-42 16,-6-2-46-16</inkml:trace>
  <inkml:trace contextRef="#ctx0" brushRef="#br0" timeOffset="10538.2031">15105 6546 1080 0,'-1'0'393'0,"-6"-1"-214"15,-10 8-65-15,-9 9-1 16,-9 8-21-16,-2 5-12 15,5 3-18-15,5-1-22 16,20-3-27-16,9-1-3 0,20-7-6 16,8-2-1-16,14-3-19 15,3 1 0-15</inkml:trace>
  <inkml:trace contextRef="#ctx0" brushRef="#br0" timeOffset="11260.6234">15406 7029 1277 0,'10'-3'278'16,"7"-7"-111"-16,5 8-71 16,4 4-13-16,-1 5-38 15,-2 5-8-15,-6 5-17 16,-13 2-3-16,-8 2-8 15,-11 3 0-15,-8-5 0 0,1 0 0 16,-3-9-2-16,6-5 0 16,7-8-4-16,8 0-3 15,9-8-4-15,9 3 1 16,13 1 7-16,5 2 8 16,-1 8 10-16,3 6 3 15,-12 9-1-15,-7 2-1 16,-17 5-1-16,-9-2 1 15,-12-1 0-15,-9-3-17 0,0-8-45 16,2-8-24-16,7-5-175 16</inkml:trace>
  <inkml:trace contextRef="#ctx0" brushRef="#br0" timeOffset="11437.9374">15715 7258 1646 0,'1'0'352'0,"-3"-2"-195"16,3 2-47-16,-1 0-87 16,-1 0-56-16</inkml:trace>
  <inkml:trace contextRef="#ctx0" brushRef="#br0" timeOffset="12019.9545">16128 7041 965 0,'0'-2'423'0,"-2"0"-251"15,3 0-54-15,-1 2-43 16,-1 0-22-16,-1 0-27 15,1 0-8-15,0 0-12 16,-4 1-2-16,-16 6 0 16,-31 2-1-16,31-9-1 15,-2-1-1-15,9 1-1 16,1 3-2-16,6 1-2 16,4 2 1-16,1 1 6 15,2-1 6-15,2 4 11 0,-2-2 9 16,3 1 4-16,1-2-4 15,3-2-8-15,-1-3-6 16,4-2-8-16,5 0-3 16,0 0-2-16,3 0-2 15,0 4 2-15,-2 2 3 16,8 6 2-16,-4 3 2 16,-2 2-1-16,-2 0-3 15,-15 2 4-15,2-1 9 0,-14 2 24 16,-8-2 5-16,-11-5 5 15,-8-5-7-15,-5-13-22 16,3-6-12-16,7-10-65 16,10-1-60-16</inkml:trace>
  <inkml:trace contextRef="#ctx0" brushRef="#br0" timeOffset="12395.74">16576 7126 1374 0,'-11'-4'237'15,"-9"0"-60"-15,-6 2-16 16,0 5-67-16,3 4-23 16,2 7-36-16,5 3-5 0,5 4-3 15,7 5 1-15,10 3 3 16,4-1-6-16,12-3-9 15,1-4-5-15,7-11-24 16,4-4-22-16,-6-11-119 16,1-4-145-16</inkml:trace>
  <inkml:trace contextRef="#ctx0" brushRef="#br0" timeOffset="12849.6847">16652 7167 832 0,'3'-1'504'0,"2"-1"-270"16,-1 2-46-16,-4 0-31 15,0 0-24-15,2 8-49 16,5 14-12-16,5 30-30 16,-11-28-10-16,-1-1-17 15,0-5-4-15,0-6-2 0,3-9-1 16,3-8-6-16,1-7-2 15,6-9-5-15,-2 1-1 16,2-3 3-16,2 0 1 16,-1 6-2-16,1 2 1 15,1 12 6-15,-4 5 4 16,-2 8 9-16,-1 4 2 0,-2 4-4 16,-3-1 0-16,2-2-7 15,-3-2 0-15,0-9 2 16,2-2-2-16,0-5-4 15,2-5-4-15,2-6-4 16,-2-1-3-16,5-4 1 16,-1 0 0-16,3 4 0 15,5 4-1-15,-3 8 1 16,1 6 1-16,0 11 1 16,-6 4 1-16,2 6 13 15,-7 5 5-15,-6 0 5 16,5-3 8-16,-7-4-18 15</inkml:trace>
  <inkml:trace contextRef="#ctx0" brushRef="#br0" timeOffset="27923.5098">21045 5047 1340 0,'3'0'236'0,"1"4"-87"16,-4-1-8-16,-1-3-37 16,-1 0-28-16,-6 16-25 15,-17 44-14-15,7-18-20 16,0 6-2-16,3 3-10 16,-1-2-1-16,3-9-1 0,5-3 0 15,3-16 1-15,2-7-1 16,8-13-2-16,0-11-1 15,6-16 1-15,1-8-1 16,1-12 4-16,-2-2-1 16,-1-3 1-16,2-2 1 15,-2 8-3-15,0 3 10 0,-3 18 23 16,-2 8 4 0,-3 11-3-16,2 12-9 0,3 11-28 15,5 5-6-15,8 12 2 16,2 1 1-16,4 5 3 15,-1 1 1-15,-1 1 0 16,-3-2 2-16,-5-1 0 16,-3-5 1-16,-4-5-7 15,-3-7-16-15,0-8-78 16,0-3-72-16</inkml:trace>
  <inkml:trace contextRef="#ctx0" brushRef="#br0" timeOffset="28119.8725">21018 5269 1505 0,'10'0'247'16,"11"0"-95"-16,7 3-36 15,6 2-56-15,-3-1-11 16</inkml:trace>
  <inkml:trace contextRef="#ctx0" brushRef="#br0" timeOffset="29323.1138">19092 5083 867 0,'-1'-3'500'16,"0"-2"-287"-16,-3 5-92 0,3 0-18 15,1 0-27-15,-1 0-8 16,1 13-4-16,-3 37-4 16,-1-20-12-16,2 4-7 15,2 3-26-15,1 1-3 16,0-6-3-16,5-2-4 16,-3-12-90-16,2-6-94 15</inkml:trace>
  <inkml:trace contextRef="#ctx0" brushRef="#br0" timeOffset="29864.6111">19009 5083 1291 0,'2'-6'259'15,"0"-5"-117"-15,2-5-44 0,7 2-3 16,8-1-14-16,5 2-9 15,13 5-22-15,3 0-12 16,4 2-17-16,0 7-6 16,-7 7-6-16,-7 4-3 15,-19 5 2-15,-10 2 1 16,-17 1 1-16,-8 3 2 16,-9 2-3-16,-1-8-2 15,5-3 1-15,10-4-2 0,12-6-6 16,7-3 0-16,17-2-5 15,6-4-1-15,14 2 1 16,8 3 0-16,7 8 1 16,1 4 1-16,-17 11 3 15,-6 3 2-15,-27 3 24 16,-10-1 10-16,-25 2 11 16,-15-3 1-16,-19-9-14 15,-7-5-8-15,10-14-12 16,5-5-4-16,24-2-16 15,8 0-30-15,18 4-90 16</inkml:trace>
  <inkml:trace contextRef="#ctx0" brushRef="#br0" timeOffset="36952.3788">19045 3012 621 0,'-3'-10'443'0,"4"-3"-88"16,-1 0-208-16,-1 2-22 15,1 5-5-15,-4 5-19 16,1 1-19-16,2 0-41 16,0 0-16-16,-4 23-21 15,-7 43-2-15,12-19 0 16,0 6 0-16,4-2 6 16,1-3 2-16,0-9 12 15,-3-12-30-15</inkml:trace>
  <inkml:trace contextRef="#ctx0" brushRef="#br0" timeOffset="37718.4009">19016 3175 323 0,'-5'0'281'0,"2"0"96"16,3 0-97-16,0 0-119 16,0 0-75-16,2 0-25 15,23 0-6-15,53 1-13 16,-20-1-2-16,27 5 3 15,4-1-3-15,21 0 4 16,3 2 5-16,14-3-11 16,5-2-3-16,9 0-11 15,3-1-4-15,-11-3-8 16,-1-3-2-16,-20 0-2 16,-12-2 0-16,-15 3 0 15,-14 1 6-15,-16 2-76 16,-6 1-134-16</inkml:trace>
  <inkml:trace contextRef="#ctx0" brushRef="#br0" timeOffset="38512.7158">20777 3193 227 0,'0'2'102'0,"1"0"15"16,4-2 47-16,-5-1 118 16,0 0 28-16,7-1-88 15,10 1-102-15,39 4-31 16,-30-2-2-16,3-1-32 0,0 0-18 15,-11 0-7 1,1-1-6-16,-5-3-26 0,-3 2-45 16</inkml:trace>
  <inkml:trace contextRef="#ctx0" brushRef="#br0" timeOffset="39608.9153">19574 2675 679 0,'0'0'442'0,"-1"0"-128"15,1 3-214-15,0-3-35 16,0 0 4-16,26 8 8 16,38 44-2-16,-28-23-11 15,1 5-13-15,-11 1-25 16,-10-2-5-16,-16-1-4 16,-7-7 1-16,-14-7-3 15,-7 0-3-15,-4-14-12 16,-2-1-5-16,4-11-8 15,8-4-5-15,12-8-14 16,10-5-3-16,17-6 2 16,3-4 4-16,14 4 21 15,2 0 8-15,-2 5 28 16,-3 1 16-16,-13 7 19 0,-8 4 3 16,-18 8-22-16,-11 1-12 15,-13 2-21-15,-4 3-8 16,4 0 10-16,3 3-40 15,18 2-311-15</inkml:trace>
  <inkml:trace contextRef="#ctx0" brushRef="#br0" timeOffset="39829.3255">19975 2951 1406 0,'0'-2'251'16,"-1"-4"-34"-16,1 2-123 16,-1 3-38-16,1-1-51 15,0 1-62-15</inkml:trace>
  <inkml:trace contextRef="#ctx0" brushRef="#br0" timeOffset="40148.0544">20164 2833 1406 0,'0'-15'227'16,"0"-17"-67"-16,0 1 0 15,0 3-48-15,0 2-16 0,1 7-32 16,1 4-15-16,-2 8-27 16,0 4-11-16,2 9-16 15,-2 5-6-15,2 8-6 16,0 8 0-16,2 7 6 15,1 7 3-15,1 2 9 16,0 0 4-16,1-8 4 16,-1-4 7-16,-1-15-45 15</inkml:trace>
  <inkml:trace contextRef="#ctx0" brushRef="#br0" timeOffset="40517.2294">20572 2800 798 0,'-2'-4'468'0,"-7"-2"-239"16,-2-1-117-16,-1 5-51 15,-6 3-15-15,8 3-8 16,-3 6 2-16,-1 4-3 16,7 3 4-16,1 6-15 15,2 3-7-15,9 2-4 16,3 0 0-16,7-9-4 15,5 0 1-15,9-10-1 16,0-3-3-16,1-4-91 16,-5-4-110-16</inkml:trace>
  <inkml:trace contextRef="#ctx0" brushRef="#br0" timeOffset="50666.1234">21001 3207 945 0,'-2'0'480'0,"-1"3"-267"15,3-3-68-15,0 0-21 16,0 0-39-16,0-2-13 0,27 0-12 15,39-9-2-15,-15 4-23 16,6 2-11-16,3 6-13 16,0 5-5-16,-14 2-18 15,-7 1-39-15,-15-3-189 16</inkml:trace>
  <inkml:trace contextRef="#ctx0" brushRef="#br0" timeOffset="51096.6792">21393 3053 1328 0,'2'-5'279'16,"3"-3"-65"-16,-1 8-53 15,-1 7-34-15,-1 16-55 16,-2 8-20-16,0 18-15 16,4 1-10-16,4 5-10 15,-5-4-4-15,5-14-35 16,-1-6-40-16</inkml:trace>
  <inkml:trace contextRef="#ctx0" brushRef="#br0" timeOffset="51947.7415">20725 2837 1452 0,'4'3'208'16,"3"6"-98"-16,-1 0-27 15,-3 9-23-15,1 2-13 16,-3 5 0-16,-1 0-2 16,-3-4-13-16,3-6-6 15,0-5-12-15,0-6-2 16,3-12-1-16,0-9-1 0,3-10-4 16,3-4-4-16,5 5-3 15,1 3-3-15,5 8 0 16,0 4 1-16,-1 11 3 15,3 8 4-15,-9 7 2 16,-2 5 2-16,-3 2-1 16,-5-1 0-16,-3-2 0 15,-3-3 0-15,1-4 1 16,-5-7 0-16,6-5-1 16,2-4-1-16,-1-7-4 15,8 0-2-15,2-1-3 16,3-1 2-16,3 4 1 15,-2-2 2-15,-4 4 20 16,5 5 8-16,-2 4 15 16,-3 4 6-16,1 7-4 15,-6 1 0-15,-2-1-9 0,-3 1-5 16,1 1-13-16,-1-2-3 16,1 2-58-1,2 1 4-15</inkml:trace>
  <inkml:trace contextRef="#ctx0" brushRef="#br0" timeOffset="70197.587">18310 2567 1617 0,'0'0'266'0,"-8"11"-222"16,-5 19-44-16,-17 36-6 15,-13 23 4-15,-18 39 2 16,-12 13 1-16,-25 34 4 16,-13 3 2-16,-6 3 4 0,4 4-40 15</inkml:trace>
  <inkml:trace contextRef="#ctx0" brushRef="#br0" timeOffset="70378.1937">18628 3260 1489 0,'-18'19'221'0,"-34"45"-130"15,-17 29 12-15,-34 44-50 16,-6 26-7-16,-1 14-19 15,1 6-6-15,18 11-34 16,5-18-54-16</inkml:trace>
  <inkml:trace contextRef="#ctx0" brushRef="#br0" timeOffset="70541.7564">18390 4328 1727 0,'-18'21'348'0,"-37"49"-255"16,-21 27-53-16,-42 66-7 15,-20 31-5-15,-19 43-2 0,-1 10-27 16</inkml:trace>
  <inkml:trace contextRef="#ctx0" brushRef="#br0" timeOffset="118174.3498">21949 6018 1520 0,'1'5'219'0,"15"2"-118"16,15 2-19-16,37 0 8 15,17-1 1-15,31 0-12 16,13-3-7-16,16 0-19 16,6 2-6-16,-8-5-15 15,-13-2-8-15,-31 0-24 16,-20-4-25-16,-33 4-123 0</inkml:trace>
  <inkml:trace contextRef="#ctx0" brushRef="#br0" timeOffset="118634.1796">22122 5970 1481 0,'-4'3'224'0,"-9"7"-113"16,-7 1-33-16,-15 4-24 15,-6 2-11-15,-8 0-6 0,1 3-6 16,2-4-15-16,5-3-4 16,14-3 0-16,7-1 4 15,20 2 21-15,9-1 10 16,19 4 10-16,8 0-1 15,7 1-19-15,2 1-13 16,6 1-6-16,-1 0-37 16</inkml:trace>
  <inkml:trace contextRef="#ctx0" brushRef="#br0" timeOffset="119038.5822">21931 6372 1436 0,'0'3'224'16,"3"12"-58"-16,-3 10-42 15,3 13-46-15,1 4-4 16,0 7-5-16,1-2-8 15,-3-7-18-15,2-1-12 16,0-12-13-16,2-5-2 0,0-12-28 16,-4-3-27-16,-1-8-140 15,-2-5-143-15</inkml:trace>
  <inkml:trace contextRef="#ctx0" brushRef="#br0" timeOffset="119201.9111">21672 6553 1460 0,'11'-4'241'16,"10"0"-57"-16,23-1-64 15,19 5-5-15,16-1 14 16,6 0-2-16,0 4-27 16,-11 1-15-16,-17 0-42 15,-13 0-34-15</inkml:trace>
  <inkml:trace contextRef="#ctx0" brushRef="#br0" timeOffset="133048.3613">1793 7507 1471 0,'0'0'275'16,"0"2"-21"-16,-1 13-110 15,1 13-29-15,-1 22-30 16,-2 11-19-16,1 23-22 16,-1 2-3-16,3 0-26 15,3-5-3-15,5-19-27 16,0-10-50-16</inkml:trace>
  <inkml:trace contextRef="#ctx0" brushRef="#br0" timeOffset="133261.3083">1987 7626 1703 0,'-5'0'430'0,"-3"-3"-145"16,5 10-162-16,-1 8-34 15,4 9-47-15,7 12-12 16,-1 9-18-16,3 9 0 15,0 5-8-15,2 3-1 16,-3-7-37-16,0-8-50 16</inkml:trace>
  <inkml:trace contextRef="#ctx0" brushRef="#br0" timeOffset="133397.1177">1830 7929 1572 0,'6'0'322'0,"9"2"-95"16,10 0-81-16,20 1-89 16,6 0 11-16</inkml:trace>
  <inkml:trace contextRef="#ctx0" brushRef="#br0" timeOffset="133787.4457">2703 7786 1582 0,'-1'2'301'0,"1"10"-139"15,4 10-46-15,4 23-49 16,3 14-2-16,-3 18-3 15,2 6-3-15,-3 5-21 16,0-2-9-16,-1-11-12 16,-2-9 1-16,0-23-11 15,-2-12-28-15,3-22-114 16</inkml:trace>
  <inkml:trace contextRef="#ctx0" brushRef="#br0" timeOffset="133938.9609">2729 8038 1639 0,'6'0'318'0,"10"-3"-212"0,8 1-56 16,15-5-28-16,4-2-13 16,12 1-33-16</inkml:trace>
  <inkml:trace contextRef="#ctx0" brushRef="#br0" timeOffset="134292.2328">3183 7837 1657 0,'-11'-10'412'16,"-13"-9"-111"-16,1 11-159 15,1 6-36-15,0 9-67 16,8 7-23-16,4 3-21 15,6 3-7-15,12-2-1 16,1 3 1-16,11-8 2 16,1-7 2-16,0-1-17 15,-4-6-8-15,-7 1 0 16,-8-5 1-16,-8-2 18 16,-9 5 8-16,-10 2 6 15,0 8 3-15,2 9 1 16,-1 3 2-16,9 2 0 15,4 0-1-15,10-3-1 16,6-2-4-16,12-2 0 0,4-3 0 16,4-6 3-16,5-5 0 15,-2-2-18-15,-4-8-33 16</inkml:trace>
  <inkml:trace contextRef="#ctx0" brushRef="#br0" timeOffset="134433.4682">3099 7564 1897 0,'-3'-2'474'0,"-11"-5"-365"15,8 7-59-15,2 1-37 16,1 6-57-16,15 9-266 16</inkml:trace>
  <inkml:trace contextRef="#ctx0" brushRef="#br0" timeOffset="134685.6308">3292 7834 1286 0,'16'27'306'16,"13"22"-36"-16,4 11-159 15,-1 4 11-15,-6 9-38 16,-14 1-14-16,-13-5 28 16,-8-5-68-16,-13-12-5 15,-1-11 1-15,-7-19 1 16,-2-10-2-16,8-21-25 15,-1-9-10-15,14-22-19 16,6-11-3-16,9-13 16 16,6-3 2-16,14 2 13 0,10 7 13 15,-1 11 7-15,9 9 6 16,-8 13 1-16,-8 5-26 16,-7 7-117-16</inkml:trace>
  <inkml:trace contextRef="#ctx0" brushRef="#br0" timeOffset="134832.234">3618 7807 1593 0,'2'9'388'0,"-1"6"-41"0,8 14-180 16,-4 7-42-16,3 11-64 16,-1 2-24-16,-3-3-33 15,0 0 19-15</inkml:trace>
  <inkml:trace contextRef="#ctx0" brushRef="#br0" timeOffset="135193.5337">3958 7801 1575 0,'-9'-3'352'16,"-12"1"-69"-16,-7 4-69 16,-1 11-114-16,1 3-37 15,6 9-51-15,9 2-14 16,13 5-13-16,7 1-1 15,15 0 3-15,3-6 3 0,15-5 7 16,-3-3 2-16,-7-17 5 16,-4-2 7-16,-19-14 13 15,-1 0 7-15,-14-4 3 16,-11 3-6-16,-7 6-13 16,-7-3-41-16</inkml:trace>
  <inkml:trace contextRef="#ctx0" brushRef="#br0" timeOffset="135386.0611">4028 7914 1616 0,'10'-5'357'15,"7"-6"-126"-15,13-1-131 0,6 1-32 16,6 3-44-16,-8 2-10 15,0 5-5-15,-3 1-7 16,-10 1-117-16,0 1-287 16</inkml:trace>
  <inkml:trace contextRef="#ctx0" brushRef="#br0" timeOffset="135505.9107">4236 7904 1615 0,'0'13'312'0,"0"17"-195"15,0 7-41-15,3-7-51 16,7 2 13-16</inkml:trace>
  <inkml:trace contextRef="#ctx0" brushRef="#br0" timeOffset="135774.9452">4448 7940 1713 0,'-1'11'394'0,"1"16"-198"16,-1 1-59-16,-2-2-60 16,0-3-17-16,2-9-27 15,-1-6-6-15,6-10-9 16,5-8-4-16,3-13-5 16,6 2-4-16,2-9-6 0,1 1-3 15,1 6 0-15,-5 0-3 16,5 19 0-16,-3 6-1 15,-2 17 1-15,-1 7 2 16,-12 10 5-16,-1 4 2 16,-2 2 36-16,2-1 28 15</inkml:trace>
  <inkml:trace contextRef="#ctx0" brushRef="#br0" timeOffset="136253.8333">5208 7818 1469 0,'1'-2'234'15,"11"2"-68"-15,6 0-31 16,20-1-68-16,10 1-4 15,8-3-28-15,1-2-8 16,-13-6-1-16,-8-1-1 16,-21 3 2-16,-6 1-1 15,-16 9-10-15,-11 0-6 16,-9 10-10-16,-8 6-2 16,2 11-3-16,8 4-1 0,13 6-1 15,8 0-2-15,15-2 3 16,4-3-2-16,16-10 9 15,5-4-22-15,1-9-77 16,5-7-70-16</inkml:trace>
  <inkml:trace contextRef="#ctx0" brushRef="#br0" timeOffset="136478.8839">5835 7948 744 0,'6'2'564'0,"1"10"-267"15,-7 3-53-15,-13 5-41 16,-8 2-42-16,-10-4-85 15,1-1-26-15,0-10-23 16,5-6-5-16,1-8-5 16,3-8-3-16,2-11-14 15,3-3-7-15,16-1-10 16,5 2-2-16,14 13 7 16,1 4 14-16,5 12 19 0,3 11 9 15,1 17 0 1,6 9-8-16,1 11 6 0,0-1 16 15</inkml:trace>
  <inkml:trace contextRef="#ctx0" brushRef="#br0" timeOffset="136779.076">5971 7909 1665 0,'0'7'354'0,"10"11"-186"16,5 9-67-16,23 15-43 15,4 2-16-15,-3 6-18 16,3 1-2-16,-14 1 1 16,-7-1-10-16,-3-11-71 15,-9-12-47-15</inkml:trace>
  <inkml:trace contextRef="#ctx0" brushRef="#br0" timeOffset="136946.8406">6214 7875 1698 0,'-11'12'408'16,"-22"19"-170"-16,-2 8-90 15,-4 10-95-15,-6 1-21 0,4 6-21 16,5-1-5-16,11-6-1 16,9 1 227-16</inkml:trace>
  <inkml:trace contextRef="#ctx0" brushRef="#br0" timeOffset="137217.146">6377 7908 1744 0,'-7'-5'441'16,"-9"-3"-194"-16,8 9-145 15,-3 2-33-15,7 12-41 16,6 3-10-16,5 1-4 0,10 7 0 16,10-4 1-16,-2-2-1 15,5-5-3-15,0-3 0 16,-7-12 4-16,-1-5-1 16,-4-4-43-16,-6-8-33 15</inkml:trace>
  <inkml:trace contextRef="#ctx0" brushRef="#br0" timeOffset="137333.8345">6452 7608 1859 0,'-4'-6'537'0,"-4"-6"-258"16,4 4-96-16,-3 5-128 16,7 4-38-16,4 7-46 15,7 8 299-15</inkml:trace>
  <inkml:trace contextRef="#ctx0" brushRef="#br0" timeOffset="137975.8074">6619 7860 1250 0,'10'-3'286'0,"10"-5"-125"16,10 4-54-16,6 3-9 15,10-1-38-15,-5 2-18 16,-6 0-19-16,-9 0-5 16,-12 2-1-16,-7 2 3 0,-14 2-2 15,-5 3 0-15,-10 1-7 16,2 5-6-16,5 1-5 16,2 1-5-16,12 8-2 15,1-5 2-15,11 1 4 16,4-1 2-16,1-10 8 15,0-2 4-15,-1-10 10 16,-1-4 2-16,-2-11-1 16,1-3-2-16,-3-3-9 15,-4-1-5-15,1 7-3 16,2 3 5-16,-4 11 6 16,4 7 6-16,-5 10 3 15,-2 4-6-15,-1 2-5 16,-3-3-3-16,-1-2-2 15,1-5 1-15,1-7 0 0,1-3 0 16,6-14-1-16,2-2-4 16,4-5-3-16,3-3-2 15,3 4 2-15,0 2 11 16,3 9 23-16,3 6 9 16,-3 14 9-16,-3 7-8 15,-4 10-24-15,-3 6-8 0,-7 1-2 16,1-3-14-1</inkml:trace>
  <inkml:trace contextRef="#ctx0" brushRef="#br0" timeOffset="138289.5035">7251 7878 1376 0,'8'-5'219'0,"16"-4"-104"16,0-2-25-16,10 4-53 15,3 2-15-15,-3 0-10 16,3 2-3-16,-6-1 4 16,-8 2 3-16,-12-2 2 15,-8 4 6-15,-9 3 22 16,-6 2 17-16,-2 10 32 15,-1 2 5-15,2 6-32 0,4 0-24 16,9 4-41-16,2 0-7 16,13-3-15-16,6-1-33 15,5-8-115-15,9-6-121 16</inkml:trace>
  <inkml:trace contextRef="#ctx0" brushRef="#br0" timeOffset="138545.8107">7967 7944 1536 0,'-10'11'359'16,"-3"8"-21"-16,-15 0-125 16,-2-1-67-16,-12-4-74 15,2-6-21-15,1-8-24 16,2-8-6-16,12-9-15 16,2-9-7-16,11-2-17 15,6-2-5-15,13 0-6 16,8 7 2-16,12 5 3 15,3 9 3-15,3 11 11 16,2 11 6-16,-8 16 12 16,3 9 5-16,-7 9 0 15,-3-2 0-15,1-4 34 16,-5-7 299-16</inkml:trace>
  <inkml:trace contextRef="#ctx0" brushRef="#br0" timeOffset="139430.0878">8510 7848 1331 0,'9'0'247'16,"5"0"-60"-16,3 4-121 16,14-2-18-16,6-2-22 15,2 0-7-15,11-1-3 16,-18-3 1-16,-12 0 0 0,-10 0-2 16,-15 0-11-16,-6 5-5 15,-11 7-10-15,-2 5 0 16,-3 10 2-16,5 5 0 15,11 6 1-15,3 3 0 16,12 0 1-16,8-3 3 16,6-10 4-16,9-8 1 15,3-11 6-15,3-8 1 16,0-13 3-16,-3-3 1 16,-5-11-1-16,-5-4-1 0,-10-2 0 15,-6 0 2-15,-2 8-4 16,-2 8 13-16,1 19 7 15,-4 5 2-15,1 15 7 16,1 5-15-16,-1 6-10 16,3 1-5-16,6-3 1 15,-4-6 0-15,10-8 4 16,-5-5 6-16,-3-9 5 16,2-6 3-16,-3-5-3 15,5-3-6-15,2-6-9 16,3 2-6-16,1 4-4 15,-3 6-4-15,-3 13-1 16,-2 5-1-16,-3 11 4 16,-1-2 3-16,2 0 1 15,0-4 4-15,3-6-50 16,2-7-44-16,2-11-94 16,0-4-1-16,3-13 61 0,1-1 47 15,5 0 113-15,3 0 41 16,6 8 42-16,-1 11 32 15,1 9-14-15,0 9-8 16,-2 13-23-16,-3 2-14 16,-8 3-21-16,-7-1 7 15,-15-4-8-15,-3-4-6 16,-15-5-14-16,-7-7 14 0</inkml:trace>
  <inkml:trace contextRef="#ctx0" brushRef="#br0" timeOffset="139817.337">10049 7605 1591 0,'0'13'262'16,"0"23"-186"-16,2 11-29 15,-2 28 3-15,2 9-2 0,2 7-8 16,-8 3 4-16,4-21-48 16,-3-9-63-16</inkml:trace>
  <inkml:trace contextRef="#ctx0" brushRef="#br0" timeOffset="140117.448">10117 7627 1665 0,'16'-7'346'16,"9"-10"-191"-16,-1 14-84 15,-4 3-24-15,-12 8-10 16,-6 6-12-16,-14 9-14 15,-10 4-4-15,-8 2-25 16,0-1-28-16,14-7-60 16,8-10-11-16,22-5 24 15,10-2 21-15,15-1 48 16,6 1 16-16,2 8 8 0,-6 5 19 16,-17 7 39-16,-12 5 19 15,-19 2 24-15,-9-2-1 16,-11-3-36-16,-9-8-19 15,-2-12-56-15,6-6-57 16</inkml:trace>
  <inkml:trace contextRef="#ctx0" brushRef="#br0" timeOffset="140746.3283">10574 7796 1180 0,'-4'-5'366'16,"-5"-9"-111"-16,-8 6-62 15,-2 4-27-15,-2 1-71 16,3 6-28-16,5 8-45 16,6 2-16-16,7 4-12 15,8 4-5-15,7 0 3 16,-2 2 1-16,13-4 4 15,3 0 3-15,-2-9 0 16,1-3-8-16,-16-5-11 16,-9-3-11-16,-12-5-7 0,-9 4 7 15,-12 0 11-15,-5 4 13 16,3 6 6-16,4 1 1 16,12 9-6-16,5-2-3 15,11 3-8-15,5 3-2 16,16-8-4-16,2-1-22 15,9-11-42-15,2-4-21 16,-5-12 3-16,-4-4 29 16,-6-10 41-16,-7-4 21 0,-1-4 56 15,-4 0 19-15,4-7 22 16,5 2 22-16,1-3-29 16,11 5-6-16,-1 11 5 15,-3 9 4-15,4 16-14 16,-10 7-14-16,-3 11-17 15,2 9 0-15,-4 9 6 16,2 10-1-16,-1 9-2 16,-6-1 2-16,0-2 1 15,-2-7-1-15,-4-15-4 16,0-2-2-16,-2-15 0 16,-5-10 5-16,-7-8-3 15,-5-5-5-15,-8 4-25 16,-2 9-9-16,-2 6-6 15,6 4-27-15,10-1-18 16,4-1-431-16</inkml:trace>
  <inkml:trace contextRef="#ctx0" brushRef="#br0" timeOffset="141061.082">11336 7908 1219 0,'-1'-5'297'0,"-6"-5"-122"16,-3-3 2-16,-6 0-2 16,-4 0 9-16,0 1-33 15,-4 1-27-15,3 8-71 16,1 3-26-16,4 12-35 15,7 7-7-15,6 8 2 16,6 3 3-16,9 1 5 16,3-4 2-16,10 0 3 15,0-5 3-15,3-11 7 16,-3-5-11-16,-4-14-28 16,-1-9-102-16</inkml:trace>
  <inkml:trace contextRef="#ctx0" brushRef="#br0" timeOffset="141167.5532">11303 7586 1724 0,'-3'-2'405'0,"-4"-3"-185"15,3 4-140-15,8 8 10 16</inkml:trace>
  <inkml:trace contextRef="#ctx0" brushRef="#br0" timeOffset="141527.9203">11365 7910 1501 0,'7'2'239'0,"9"5"-96"16,3 5-2-16,2 8-30 16,-3 8 13-16,-1 0-20 0,-1-1-10 15,-2-6-24-15,4-11-13 16,1-10-15-16,4-4-5 15,3-17-5-15,-2 0-5 16,-1-9-8-16,-8-7-25 16,-6 2-45-16,-5-2-151 15</inkml:trace>
  <inkml:trace contextRef="#ctx0" brushRef="#br0" timeOffset="141973.8143">11936 7874 1448 0,'0'8'256'0,"0"15"-30"15,-5 3-31-15,-7 2-67 16,-4 4-37-16,-8-8-46 16,0 2-14-16,5-8-12 15,0-6 0-15,3-9-1 16,1-8-8-16,4-9-25 15,-1-3-18-15,12-7-30 16,2-2-3-16,11-1 13 16,7 3 12-16,6 12 22 15,3 4 7-15,2 16 7 16,-1 4 0-16,-6 10 12 16,-4 5 7-16,1-6 9 15,-1-2 4-15,0-5 0 0,3-7-1 16,-3-6-2-16,-2-3-2 15,2-7-3-15,0-1-5 16,0-5-7-16,3 4-3 16,0-1-10-16,-1 7 10 15,6 14 18-15,-10 1 19 0,-6 8 50 16,-5 1 14 0,-14-2-4-16,0 5-12 0,-9-3-43 15,-2-2-11-15,-2-8 77 16,-6-4-609-16</inkml:trace>
  <inkml:trace contextRef="#ctx0" brushRef="#br0" timeOffset="143930.7885">13107 7905 1028 0,'0'-11'414'16,"0"-9"-226"-16,-4 4-8 15,-16 14-30-15,-3 4-25 16,-9 16-54-16,-2 9-23 16,8 13-35-16,6 9-13 15,17 0-9-15,10 0-3 16,18-8 5-16,11-6 3 15,12-16 4-15,3-7 2 0,-6-17 12 16,-12-6 7-16,-26-9 13 16,-9-2 1-16,-23 0-11 15,-10 4-9-15,-8 4-28 16,1 3-12-16,6 6-210 16</inkml:trace>
  <inkml:trace contextRef="#ctx0" brushRef="#br0" timeOffset="144196.2904">13244 7989 1409 0,'2'-3'273'16,"1"-4"-15"-16,-1 7-108 16,-2 6-37-16,-2 5-67 15,0 5-20-15,2 7-19 16,0 2-5-16,6 0-3 15,2-1 1-15,7-4 0 0,5-6 4 16,8-12 7-16,4-3 14 16,-2-14 26-16,-3 0 6 15,-8-5 1-15,-5 1-7 16,-9-3-26-16,-5-1-3 16,-6 3-72-16,-5 2-65 15</inkml:trace>
  <inkml:trace contextRef="#ctx0" brushRef="#br0" timeOffset="144393.1351">13553 7939 1590 0,'4'-3'342'0,"4"9"-105"16,-2 4-79-16,3 19-101 15,0 12-12-15,0 8-16 16,3 10-8-16,-6 8-8 15,-2 0-4-15,-3-4-8 16,6-5-14-16,-2-22-46 16,1-12-56-16</inkml:trace>
  <inkml:trace contextRef="#ctx0" brushRef="#br0" timeOffset="144531.0016">13589 8178 1779 0,'8'-2'401'16,"18"-4"-293"-16,4 2-51 16,6-1-44-16,7 2 3 15,-4 2 343-15</inkml:trace>
  <inkml:trace contextRef="#ctx0" brushRef="#br0" timeOffset="144739.6812">13860 7731 1647 0,'-3'6'329'0,"-1"15"-207"16,3 16-44-16,6 29-17 16,4 12 1-16,4 7 2 15,-1 1-17-15,1-9-15 16,1-6-2-16,-2-12-62 15,-1-12-32-15,-5-24-39 16</inkml:trace>
  <inkml:trace contextRef="#ctx0" brushRef="#br0" timeOffset="145033.8389">13864 7724 1571 0,'12'-9'291'15,"24"-6"-125"-15,6 6-51 16,0 11-43-16,0 10-3 16,-24 11-13-16,-11 3-1 15,-21 6-17-15,-10 1-10 16,-3-4-11-16,1-4-12 0,12-14-37 16,10-5-36-16,10-9-50 15,9-3 6-15,12 5 30 16,4 5 31-16,2 15 36 15,-4 6-1-15,-10 6 22 16,-13 2 16-16,-17 4 20 16,-8-4 5-16,-15-1-5 15,2-3 0-15</inkml:trace>
  <inkml:trace contextRef="#ctx0" brushRef="#br0" timeOffset="145513.1706">14568 7996 1245 0,'0'6'318'0,"0"3"-80"0,-3 5-18 16,-14 5-70-16,-2-2-24 15,-15 2-41-15,-1-1-21 16,0-4-28-16,0-5-9 15,7-9-16-15,5-4-14 16,5-11-39-16,7-2-19 16,8-3-31-16,3-6-1 15,10 4 26-15,0 5 13 16,4 4 31-16,0 14 13 0,2 11 17 16,-1 4 9-16,3 12 20 15,2-4 8-15,5 3-7 16,5-4-4-16,1-5-12 15,2-6-4-15,-3-10-1 16,-2-4 3-16,-3-9 0 16,-3-4-1-16,-2-6-2 15,-4-4-4-15,-4-2 1 16,-1 2-2-16,-7 4 17 16,1 10 10-16,-3 6 0 15,-1 9 4-15,-1 8-19 16,-2 1-12-16,2 5-5 15,0-2-4-15,4 6-1 16,3-1 4-16,0 2-49 16,0-4-75-16</inkml:trace>
  <inkml:trace contextRef="#ctx0" brushRef="#br0" timeOffset="145668.8646">14692 7729 1655 0,'3'-5'339'0,"-3"-5"-195"15,1 6-104-15,5 4-28 0,-1 6-166 16</inkml:trace>
  <inkml:trace contextRef="#ctx0" brushRef="#br0" timeOffset="145849.3823">14876 8002 1459 0,'8'15'265'0,"10"14"-26"16,3 1-63-16,4-4-72 15,0-7-21-15,0-8 12 16,-3-7 14-16,0-10 23 16,-4-6-10-16,-4-8-53 15,6-2-27-15,-6-7-42 16,-6-1-24-16,1 4 298 15</inkml:trace>
  <inkml:trace contextRef="#ctx0" brushRef="#br0" timeOffset="146411.8209">15451 7989 1146 0,'-2'-4'352'15,"-7"-7"-161"-15,-3 7-13 0,-3 7-46 16,0 4-33-16,6 7-45 15,4 0-18-15,11 0-30 16,9-1-2-16,9 0-1 16,3-5 2-16,-2-5 2 15,-2 1-2-15,-11-6-7 16,-5 1-6-16,-12 1-8 16,-7 0 0-16,-11 0 6 15,-4 4 5-15,-1 7 8 16,2-2 3-16,11 8 2 15,4-1 2-15,12 3 1 16,9-1 3-16,9-2 1 0,6-3 3 16,3-7-2-16,0-5 3 15,-2-8 3-15,-1-3 0 16,0-8-4-16,0 0-3 16,-3-4-5-16,-7-3 1 15,-4 0-2-15,-7 2-1 16,-3 10-4-16,0 6 3 15,-1 11 12-15,-1 9 5 16,-1 9 9-16,2 7-4 16,2 2-12-16,3 1-4 0,6-1 16 15,3-3-9-15</inkml:trace>
  <inkml:trace contextRef="#ctx0" brushRef="#br0" timeOffset="146923.2696">16664 8012 1389 0,'-12'-4'255'16,"-8"-7"-60"-16,-5 13-57 15,-1 1-34-15,3 16-59 16,1 4-12-16,9 8-28 16,9 2-6-16,9 2-4 15,12-3 5-15,7-9 13 16,6-6 10-16,1-12 22 15,-3-5 16-15,-9-9 19 16,-9-5-1-16,-15-5-15 16,-14-1-15-16,-13 1-33 15,-4 2-10-15,3 7-42 16,6 4 33-16</inkml:trace>
  <inkml:trace contextRef="#ctx0" brushRef="#br0" timeOffset="147072.1363">16771 8041 1563 0,'21'-2'277'16,"24"-2"-133"-16,-1 4-43 15,-7 2-49-15,-7 0-14 16,-12 1-22-16,-3-4 6 16,-8-2-83-16,0 2-110 15</inkml:trace>
  <inkml:trace contextRef="#ctx0" brushRef="#br0" timeOffset="147475.0172">16888 8057 1359 0,'-4'8'273'15,"-4"5"-11"-15,2 8-106 16,3 4-36-16,-1 5-32 16,4 1-11-16,0-2-26 15,1-5-12-15,4-10-19 16,2-8-2-16,5-12-17 15,3-6-9-15,1-8-16 16,3-1-12-16,2-4 7 16,-1-1 5-16,3 7 7 15,-4 4 7-15,-3 8 28 16,-1 7 12-16,-4 7 21 16,-2 7 11-16,-2 5-10 15,-2 4-2-15,-5-1-11 16,3-3-7-16,-2-7-10 0,1-4-4 15,5-9-5-15,-3-6-3 16,9-8-10-16,0-3-4 16,9-2-6-16,2-2 0 15,1 7 4-15,1 4 0 16,-3 9 4-16,-7 2 3 16,-6 13 16-16,-8 8 5 0,-6 10 2 15,2 6-2-15,-1 2 13 16,3-2 283-16</inkml:trace>
  <inkml:trace contextRef="#ctx0" brushRef="#br0" timeOffset="147984.6936">18048 8052 1462 0,'-5'1'240'16,"-11"3"-63"-16,3 6-48 15,3 8-65-15,1 6-5 16,14 11 6-16,4 1 1 16,10-2-3-16,7-3-7 15,8-12-24-15,1-7-5 0,8-15-2 16,-5-10-1-16,-3-16-3 15,-3-9 0-15,-9-11-5 16,-8-6-5-16,-17-13-14 16,-20-7-7-16,-21-3-3 15,-9 9-1-15,-4 23 9 16,5 18 3-16,13 28-4 16,7 11-1-16,15 9-7 15,8 7-1-15,15 9-4 16,10-2 10-16,24 7-48 15,11-1-8-15</inkml:trace>
  <inkml:trace contextRef="#ctx0" brushRef="#br0" timeOffset="148344.6155">18587 8024 1510 0,'-17'-6'229'16,"-19"-9"-134"-16,9 3-41 16,9 10-27-16,5 4-5 15,11 10 1-15,2 3 1 16,10 1-12-16,8-1-4 16,3-1-3-16,3 0 1 0,1-5 1 15,-7 0 3-15,-3-6 4 16,-3-2 4-16,-14-2-3 15,-7-3-5-15,-14 3-4 16,-3 1-5-16,-5 5 14 16,4 2 4-16,11 2-1 15,2-1 0-15,13 3-14 16,1 1-3-16,9 3 0 16,5 0 0-16,8 2 2 15,-1-1-1-15,3-3-27 16,-1-3-52-16</inkml:trace>
  <inkml:trace contextRef="#ctx0" brushRef="#br0" timeOffset="148480.3993">18684 7793 1551 0,'-5'-11'377'0,"-3"-9"24"0,0 6-210 15,2 10-151-15,4 4-30 16,1 7-33-16,3 4 43 15</inkml:trace>
  <inkml:trace contextRef="#ctx0" brushRef="#br0" timeOffset="148769.0773">18960 8075 1363 0,'-5'-6'236'0,"-9"-3"-70"16,-2 1-6-16,-6 4-50 16,-1 5-32-16,-3 10-33 15,3 3-18-15,7 6-17 16,3 2-5-16,15 2-1 16,6 4 10-16,10 0 30 15,4-3 15-15,0-4 12 16,-1-6-2-16,-7-8 1 15,-9-7-2-15,-7-8-9 16,-8-6-9-16,-9-6-46 16,2-3-36-16,-4-1 169 0</inkml:trace>
  <inkml:trace contextRef="#ctx0" brushRef="#br0" timeOffset="149061.775">19016 8055 1527 0,'15'12'283'0,"5"8"-79"16,0 6-80-16,-7-4-15 16,-9 1-37-16,3-1-9 15,-7-10-23-15,-2-2-8 0,1-10-5 16,-1-3-4-16,2-7-14 16,3-6-13-16,7-4-30 15,8 3-10-15,6 1-5 16,5 2 9-16,2 3 23 15,0 3 5-15,-1 8 9 16,-4 5 9-16,-11 9 25 16,-5 7 15-16,-10 6 31 15,-3 6 1-15,-4 0-12 16,-1-1-14-16,4-9-20 16,4-4-18-16</inkml:trace>
  <inkml:trace contextRef="#ctx0" brushRef="#br0" timeOffset="149469.096">20094 7682 1363 0,'0'-10'269'16,"2"-10"-5"-16,0 20-91 16,-2 11-10-16,3 20-71 15,1 14-44-15,1 23-16 16,1 8-1-16,-2 3-2 16,-1-6-1-16,-1-16-5 15,-2-11-4-15,0-22-27 16,-2-8-19-16</inkml:trace>
  <inkml:trace contextRef="#ctx0" brushRef="#br0" timeOffset="149795.8216">20081 7631 1649 0,'18'-14'338'16,"26"-10"-190"-16,9 6-23 15,0 15-29-15,-3 5-28 16,-17 13-46-16,-10 3-7 0,-23 1-2 16,-13 3-4-16,-19 2-3 15,-8-1-1-15,2 0-19 16,6-3-14-16,20-10-26 16,13-2-3-16,24-5 14 15,8 0 11-15,14 11 20 16,4 6-1-16,-7 14 3 15,-5 12 3-15,-27 9 15 16,-14 0 8-16,-17-1 7 16,-16-9 2-16,-10-8-6 15,-5-8-3-15,-1-14 18 16,6-7-68-16</inkml:trace>
  <inkml:trace contextRef="#ctx0" brushRef="#br0" timeOffset="149978.3321">20705 8125 1841 0,'-1'8'510'16,"-4"13"-275"-16,-9 2-52 15,-12 5-99-15,0 0-35 16,0-5-16-16,3-1 251 0</inkml:trace>
  <inkml:trace contextRef="#ctx0" brushRef="#br0" timeOffset="150575.0253">21532 8052 1486 0,'-1'-11'282'16,"-2"-3"-36"-16,-9-3-79 15,-4-4-16-15,-5 8-33 16,-4-4-12-16,-4 9-35 15,2 7-21-15,2 7-37 16,3 8-12-16,10 9-13 16,5 2-1-16,9 1 1 15,9-2 3-15,10-3 7 16,3-2 2-16,5-6 4 16,3-3 4-16,-1-9-26 15,-4-2 11-15</inkml:trace>
  <inkml:trace contextRef="#ctx0" brushRef="#br0" timeOffset="150728.2343">21451 7645 1797 0,'-3'-4'461'0,"-1"-4"-260"16,4 8-143-16,3 2-32 15,3 9-43-15,3 4-40 0,4 7-117 16,6 4-118-16</inkml:trace>
  <inkml:trace contextRef="#ctx0" brushRef="#br0" timeOffset="150984.0549">21633 8047 1432 0,'-1'8'248'0,"1"13"-43"16,-2-6-44-16,2-4-64 15,0-1-21-15,2-7-16 16,0-1 2-16,0-7-8 15,-2 3-8-15,0 1-19 16,6-18-11-16,20-37-9 16,-8 25-5-16,8-1-6 15,5 3-1-15,1 6 1 16,-2 8 5-16,-13 9 9 16,1 9 2-16,-10 15 2 0,-2 9-2 15,-2 7-5-15,-7-2-1 16,-2 2 11-16,-2-5-15 15,7 0 20-15</inkml:trace>
  <inkml:trace contextRef="#ctx0" brushRef="#br0" timeOffset="151475.3113">22216 8083 1320 0,'-6'-15'286'16,"-6"-13"-47"-16,-7 4-64 15,-5 2-22-15,-6 9-60 16,1 5-29-16,2 8-37 16,2 7-17-16,7 8-15 15,4 5-4-15,14 4 2 16,0-2 1-16,12 1 5 15,5 1 1-15,5-8 2 16,5-3 2-16,9-7 1 16,-1-9 1-16,-3-8-16 15,-1-1-13-15,-9-5-9 16,-3-1-3-16,-10 1 16 16,-6 2 14-16,-5 5 5 0,-5 4-1 15,-1 9-5-15,1 0-1 16,0 6 2-16,1 4 5 15,6 3 6-15,3 5 2 16,12-2 2-16,4 0 7 16,5-4 24-16,5-2 12 15,-3-6 27-15,-3-6 4 0,-1-6-5 16,-9-5 2 0,-2-8-24-16,-7 0-13 0,-5-4-22 15,-2-1-8-15,-9-6-39 16,5 0 331-16</inkml:trace>
  <inkml:trace contextRef="#ctx0" brushRef="#br0" timeOffset="151997.6037">23014 8017 1266 0,'24'4'309'0,"20"0"-81"0,9 0-82 16,2-1-39-16,-5 2-67 16,-9-2-18-16,-15-3-10 15,-9 0 0-15,-11-6-60 16,-6 2-39-16,-8 0-86 15,-2 3-2-15,-2 2 52 16,-5 3 31-16,2 3 50 16,0-2 33-16,-2 2 79 15,6 1 6-15,-1 2 35 16,1 1 27-16,4 3-22 16,2 4-15-16,3 2-39 15,3 0-14-15,5-1-24 16,2 1-9-16,3-4-13 15,2-1-27-15,2-7-77 16,2-3-115-16</inkml:trace>
  <inkml:trace contextRef="#ctx0" brushRef="#br0" timeOffset="152243.3632">23420 8165 1217 0,'-6'-5'334'15,"-3"-5"-88"-15,-4-2-27 16,2 7-98-16,2 2-39 15,0 3-61-15,5 6-10 16,-1 5-8-16,0 1-2 16,7 9-1-16,3 1 0 0,2-1 0 15,8 1 0-15,9-3 5 16,1-8 10-16,10-8 23 16,-1-6 8-16,-10-13 28 15,-4-5 5-15,-17-6-5 16,-8-2-4-16,-12 1-40 15,-5 6-22-15,-1 8 37 16</inkml:trace>
  <inkml:trace contextRef="#ctx0" brushRef="#br0" timeOffset="153276.5483">1949 8884 1197 0,'-8'-6'316'16,"-6"-3"-159"-16,-8 1-38 15,-6 6-9-15,4 5-54 16,0 4-19-16,8 8-36 15,6 3-9-15,10 7-6 16,4-2 0-16,11-1 2 16,4-4 3-16,6-10 5 15,5-3 4-15,-8-6 4 16,-4-2 6-16,-15-1 6 16,-7-1-2-16,-13 2 0 15,-9 3-7-15,-4 9 9 16,0 4 6-16,7 11 12 15,6 2 3-15,15 2-14 0,6 1-7 16,20-5-15-16,10-3-1 16,14-12-1-16,9-7-57 15</inkml:trace>
  <inkml:trace contextRef="#ctx0" brushRef="#br0" timeOffset="153619.1053">2004 8832 1547 0,'2'-15'274'0,"9"-16"-99"16,7 2-70-16,6 4-21 15,3 5-4-15,1 11-6 16,4 10-3-16,4 19-10 16,2 12-1-16,-6 19-3 15,-6 8-8-15,-12 7-21 16,-6-2-8-16,-1-7-8 15,0-6 0-15,4-16-3 16,0-9 1-16,-2-18 1 16,2-8 1-16,-4-11-12 15,-2-8-7-15,-9-11-15 16,-7-3-6-16,-5 1 3 16,-1-1 3-16,5 20 3 15,-1 8-6-15,-2 14-2 0,-3 14-1 16,-5 10 7-16,4 5 6 15,8 1 15-15,5-6 377 16</inkml:trace>
  <inkml:trace contextRef="#ctx0" brushRef="#br0" timeOffset="153919.5647">2734 8985 1476 0,'3'3'251'0,"0"6"-53"16,-3 0-33-16,-7 5-33 16,-3 6-15-16,-7-4-37 15,-1 3-20-15,-2-1-30 16,-2-7-10-16,1-7-12 16,3-4-8-16,6-7-19 15,-4-11-15-15,9 1-16 16,3-2 1-16,5-9 9 15,13 5 11-15,9 2 14 16,4 5 8-16,7 16 20 16,1 5 10-16,-2 16 10 15,-8 7 0-15,-2 9-7 16,-2 2 28-16</inkml:trace>
  <inkml:trace contextRef="#ctx0" brushRef="#br0" timeOffset="154667.4193">2856 8964 1153 0,'1'0'326'0,"12"0"-184"15,10 0-28-15,17-2-54 16,7-1-4-16,9-2-8 16,-5-3-12-16,-6-1-6 15,-7 1-3-15,-18 1-4 16,-6 0-2-16,-16 7-7 0,-9 0-4 16,-9 13-8-16,-3 2-2 15,-3 3 1-15,3 4 0 16,11-2 1-16,3 5 3 15,9-1 7-15,9 4 4 16,7-3 4-16,0-6 0 16,7-8 0-16,-1-6 0 15,-3-7 5-15,-2-6 1 0,-1-10-5 16,-1 2-4 0,-4-9-15-16,3-1-6 0,-7 0-7 15,-2-1 1-15,-1 15 0 16,1 9 2-16,1 11 8 15,-1 10 2-15,-2 6 6 16,-2 1 1-16,-2 0-1 16,-3-4 0-16,2-10 3 15,2-5 4-15,1-8-1 16,4-9-2-16,4-13-6 16,5-2-5-16,8-4-5 15,1 5 1-15,5 10 10 16,1 1 10-16,-3 14 18 15,-2 5 15-15,-8 13 2 16,-4 5-5-16,-6 7-13 16,1 1-11-16,-2-1-10 15,-5-1-1-15,6-2-48 0,-5-3-40 16</inkml:trace>
  <inkml:trace contextRef="#ctx0" brushRef="#br0" timeOffset="154819.2606">3393 8712 1915 0,'-4'-3'495'0,"-3"-4"-370"16,3 6-69-16,9 9-70 16,3 4 7-16</inkml:trace>
  <inkml:trace contextRef="#ctx0" brushRef="#br0" timeOffset="155147.0808">3638 9079 1478 0,'7'9'293'16,"6"5"-13"-16,10-5-123 15,4-5-23-15,-1-7-62 16,3-4-16-16,-2-3-13 15,-3-4-2-15,-1 1-13 16,-8-4-3-16,-11-2-7 16,-6-1-6-16,-14 0-12 15,-2 5-5-15,-6 5-10 0,-1 4-2 16,-2 9-2-16,1 5-1 16,3 11 4-16,0 5-2 15,11 8 5-15,2 2 2 16,8 3 3-16,7 5 1 15,11 0 3-15,3 2 1 16,7 0 4-16,-6-6 10 0,-7-6-27 16,-1-6 398-16</inkml:trace>
  <inkml:trace contextRef="#ctx0" brushRef="#br0" timeOffset="155333.9528">4015 8960 1699 0,'1'0'466'15,"-5"0"-90"-15,3 12-236 16,1 3-55-16,-3 8-58 16,3 4-11-16,2 0-3 15,4-2-26-15,5-3-8 16</inkml:trace>
  <inkml:trace contextRef="#ctx0" brushRef="#br0" timeOffset="155627.4393">4272 8992 1728 0,'-10'-5'394'15,"-11"-3"-228"-15,2 8-52 16,4 4-74-16,2 5-22 0,8 10-26 16,0 0-3-1,9 7 0-15,6 3 2 0,3-7 3 16,10-4 5-16,8-12 5 16,2-6 8-16,5-12 20 15,-5-4 10-15,-17-6 26 16,-11 0 10-16,-14 0-17 15,-14 4-15-15,-9 2-10 16,-5 2 283-16</inkml:trace>
  <inkml:trace contextRef="#ctx0" brushRef="#br0" timeOffset="156080.2273">5153 8755 1602 0,'0'13'283'0,"3"27"-177"15,3 15-64-15,4 29-27 16,3 6 0-16,-4 3-2 16,-2-2 3-16,-2-13-5 15,-3-9-74-15</inkml:trace>
  <inkml:trace contextRef="#ctx0" brushRef="#br0" timeOffset="156395.2028">5110 8780 1552 0,'19'-15'273'0,"19"-10"-112"16,3 10-57-16,-10 21-49 0,-9 11-15 15,-18 20-20-15,-12 7-3 16,-13 6 0-16,-5-1-1 16,-2-13-3-16,8-11-9 15,5-19-23-15,8-6-22 16,18-12-13-16,8-5 3 16,19-2 19-16,7 3 13 15,11 14 10-15,1 5 5 0,-11 17 8 16,-10 7 7-16,-26 3 12 15,-11 4 0-15,-28 0 2 16,-9-2-2-16,-12-10-11 16,3-5-33-16</inkml:trace>
  <inkml:trace contextRef="#ctx0" brushRef="#br0" timeOffset="156726.5289">5511 9107 1468 0,'8'1'267'0,"8"1"-26"16,5 3-45-16,2-1-69 15,6 1-28-15,1-1-36 16,-4-1-12-16,-1-8-18 16,-6 0-3-16,-4-3-6 0,-3-7-4 15,-7 2-9 1,-5-7-11-16,-8-1-19 0,-5 3-10 15,-7 1-6-15,-4 6 1 16,-2 8 1-16,2 8 4 16,0 12 5-16,4 3 2 15,5 15 8-15,3-3 5 16,4 9 1-16,4 1 2 16,9 2 11-16,-1 0 4 15,13 0 3-15,-5-6 2 0,1-7 7 16,2-5-26-16</inkml:trace>
  <inkml:trace contextRef="#ctx0" brushRef="#br0" timeOffset="156920.8532">5888 8955 1627 0,'-1'3'362'0,"0"7"-136"16,1 7-73-16,0 11-75 16,8 2-24-16,2 0-30 15,3 1-6-15,-3-7-18 16,-5-2 20-16</inkml:trace>
  <inkml:trace contextRef="#ctx0" brushRef="#br0" timeOffset="157054.0176">5825 8758 1673 0,'2'-1'331'16,"3"-1"-211"-16,7 6-47 0</inkml:trace>
  <inkml:trace contextRef="#ctx0" brushRef="#br0" timeOffset="157406.2168">6248 8912 1388 0,'-12'-4'252'16,"-11"-2"-47"-16,-3 6-58 16,-3 6-28-16,1 9-49 15,6 4-23-15,10 4-40 16,6 4-7-16,15 5-3 0,8-5-2 16,12 1 7-1,5-6 0-15,4-8 3 0,0-1 1 16,-6-8 7-16,-7-2 6 15,-17-6 16-15,-8-5 8 16,-17-4 0-16,-12 1-5 16,-9-1-19-16,-4 0 15 15,3-3 302-15</inkml:trace>
  <inkml:trace contextRef="#ctx0" brushRef="#br0" timeOffset="157959.1366">6391 9003 1234 0,'7'-8'316'16,"10"-6"-75"-16,9 5-55 15,1 5-86-15,1 5-9 16,-5 14-29-16,-10-1-12 16,-13 7-5-16,-2 8-6 0,-8-2-14 15,-1 2-5 1,1-5-8-16,1-7-2 0,2-14-3 16,6-3-4-16,2-8-7 15,5-7-5-15,6-6-1 16,3-1 2-16,6-1 3 15,-1 1 1-15,-10 3 4 16,0 1 1-16,-10 9 1 16,0 12 1-16,-3 9 7 15,-5 3 2-15,1 6 3 16,2-1-2-16,7-1-9 16,7 1-4-16,16-3-5 15,-2-7-32-15,15 1-197 16</inkml:trace>
  <inkml:trace contextRef="#ctx0" brushRef="#br0" timeOffset="158296.626">6994 9002 1427 0,'-5'-10'239'0,"-7"-8"-37"0,-2 4-13 15,-11-2-53-15,1 4-23 16,-2 9-60-16,-1 2-26 15,12 9-31-15,0 5-8 16,13 3-3-16,3 2 1 0,14 2 1 16,2-3 3-16,3-4 3 15,2-2 4-15,-10-6-2 16,6-3-5-16,-10-3-23 16,-5 0-19-16,-3-3-22 15,-14 0 11-15,-2 6 24 16,-2 0 23-16,-3 5 56 15,8 6 13-15,8 1 21 16,2 1 4-16,8 2-23 16,3 0-9-16,8-3-15 15,9 1-8-15,8-9-39 16,6-4 82-16</inkml:trace>
  <inkml:trace contextRef="#ctx0" brushRef="#br0" timeOffset="159135.9582">7145 8984 1087 0,'2'0'356'0,"8"1"-228"15,6 3 7-15,17-3-31 16,6 4-5-16,7-6-43 15,1-4-19-15,-5-2-20 16,-9-2 0-16,-17-2 1 16,-5 4-2-16,-12 7-10 15,-13-2-6-15,-5 8-7 16,-5 0-1-16,-6 6 3 16,7 6 0-16,-1 0-3 15,9 9 0-15,10-2 2 16,10 2 1-16,13-1 3 15,5-4 2-15,10-6 1 0,-3-4 0 16,10-11-25-16,2-5-34 16,-2-7-87-16,1-4-6 15,-9-3 38-15,-3 1 17 16,-2 2 128-16,-7 0 52 16,-8 9 49-16,-5 5 44 15,-9 8-5-15,-5 7-25 16,-8 7-45-16,-5 1-23 0,-3 1-53 15,-1-1-10-15,5-12-6 16,2-2 2-16,7-12-4 16,2-8-6-16,2-8-25 15,4-4-9-15,8-1-6 16,2 1 3-16,6 5 20 16,2 8 5-16,2 11 3 15,-3 8 3-15,4 8 11 16,1 6 8-16,5 2 12 15,4-1 4-15,3-2-7 16,0-5-2-16,-1-11-3 16,-3-5 1-16,-6-13 3 15,-5-4 1-15,-8-9-4 16,0-1-4-16,-1-1-4 16,-3-1-1-16,0 6-4 15,-2 5 3-15,-3 11 6 16,0 4 4-16,-2 14 7 15,3 8-5-15,2 4-10 0,1 6-4 16,6-1 4-16,-1-2 331 16</inkml:trace>
  <inkml:trace contextRef="#ctx0" brushRef="#br0" timeOffset="159630.207">8932 8979 1349 0,'-13'0'248'0,"-4"2"-67"16,-8 5-71-16,0 2-17 15,7 11-54-15,0 0-24 16,10 5-13-16,0-1-11 16,15 1-3-16,6 0 1 15,11-5 4-15,7-3 4 16,3-9 6-16,-2-6 3 16,-1-5 3-16,-7-6 6 15,-10-2 5-15,-7-3 2 16,-16 0-8-16,-10-1-13 0,-18 1-20 15,-4 4-7-15,-4-2-9 16,6 5-79-16</inkml:trace>
  <inkml:trace contextRef="#ctx0" brushRef="#br0" timeOffset="159796.7623">9116 9000 1536 0,'19'4'309'0,"16"-1"-66"16,-1-3-43-16,-8-1-107 16,3-3-33-16,-8-6-36 15,-3 0-17-15,-2 0-32 16,-2 0-354-16</inkml:trace>
  <inkml:trace contextRef="#ctx0" brushRef="#br0" timeOffset="160098.7317">9271 9012 1318 0,'0'6'275'0,"1"4"-45"15,-1 6 17-15,-6 11-35 16,-1 3-29-16,4 9-69 16,3-1-25-16,3-6-54 15,6-5-15-15,7-12-58 16,2-5 102-16</inkml:trace>
  <inkml:trace contextRef="#ctx0" brushRef="#br0" timeOffset="160398.8419">9592 9108 1223 0,'-10'-8'344'0,"-9"-10"-82"16,-4 7-72-16,-3 0-42 16,0 8-69-16,5 4-28 15,4 6-35-15,6 7-9 16,7 5-4-16,6 2 0 16,13 5 2-16,1-5 1 0,13-2 0 15,3-3 0-15,2-14 5 16,6-2 6-16,-7-13 5 15,-5-5 3-15,-14-5 7 16,-12-1-4-16,-17 3-11 16,-13 3-8-16,-17 12 369 15</inkml:trace>
  <inkml:trace contextRef="#ctx0" brushRef="#br0" timeOffset="161208.0893">10514 9060 924 0,'0'-7'471'0,"-5"-10"-249"15,-4 3-35-15,-12 4-25 16,-5 4-22-16,-4 12-49 15,-2 4-19-15,2 11-51 16,2 0-16-16,11 2-13 16,7 8-3-16,16 1-4 0,12 4 2 15,11-4 6-15,5-4 3 16,8-11 4-16,-5-5 6 16,2-11-40-16,-4-2-13 15,-12-10-30-15,-4 2-10 16,-14-6 36-16,-4 3 12 15,-9-2 35-15,-7-1 22 16,-2 6 25-16,-5 2 3 0,2 10 4 16,5 9-3-16,3 18-12 15,3 9 0-15,6 18-12 16,4 10-6-16,6-1-7 16,5-5 1-16,-1-10-29 15,2-17-211-15</inkml:trace>
  <inkml:trace contextRef="#ctx0" brushRef="#br0" timeOffset="161494.4125">10709 9034 1482 0,'-7'0'239'0,"-4"6"-88"16,2 4-25-16,1 4-64 16,4 7-11-16,6 4 4 0,7 3-4 15,7-1 2-15,2-2 2 16,6-7-21-16,-1-5 1 16,5-11 0-16,-5-4 3 15,-2-13 1-15,-2-3-3 16,-6-4-8-16,-1-3-3 15,-5 1-60-15,-6 0-26 16</inkml:trace>
  <inkml:trace contextRef="#ctx0" brushRef="#br0" timeOffset="161826.8049">11159 9063 1256 0,'-8'-4'328'0,"-9"0"-31"16,-8 1-54-16,-9 8-102 16,5 1-39-16,4 8-55 15,4-1-24-15,15 4-22 16,-2 7-3-16,8 0-6 15,8 4 0-15,11-4 1 0,5-3 0 16,8-8 4-16,3-3 3 16,-1-8 2-16,-5-2 1 15,-8-7 8-15,-4-2 1 16,-17-3 0-16,-6 0-3 16,-17-1-8-16,-9 0-8 15,-5 1 116-15</inkml:trace>
  <inkml:trace contextRef="#ctx0" brushRef="#br0" timeOffset="162016.8903">11319 9040 1662 0,'3'0'361'0,"0"3"-206"15,5 6-57-15,2 13-81 16,0 4-11-16,1 7 3 16,-6-1 18-16</inkml:trace>
  <inkml:trace contextRef="#ctx0" brushRef="#br0" timeOffset="162360.4307">11486 9085 1495 0,'10'-6'321'0,"5"-2"57"0,4 7-195 15,4 9-108-15,-2 4-33 16,-1 8-19-16,-5 2-1 16,-15-1-5-16,-5-1-1 15,-7 0-6-15,-1-5-35 16,3-8-85-16,5-7-54 0,5-12-68 15,7-3 29-15,6-5 79 16,2-2 45-16,5 2 62 16,-3-1 21-16,-2 9 72 15,-4 2 29-15,-9 9 57 16,-1 2 9-16,-8 8-44 16,4 4-35-16,0 2-45 15,3 1-18-15,11 2-18 16,-3-4-6-16,9-2-29 15,0 2-52-15</inkml:trace>
  <inkml:trace contextRef="#ctx0" brushRef="#br0" timeOffset="162615.7958">12018 9173 1491 0,'-2'-9'305'0,"-4"-5"-9"16,-2 0-132-16,-6-3-44 15,-3 0-49-15,-2 2-6 16,-4 5-19-16,0 1-7 16,2 12-26-16,2 5-8 15,7 7-5-15,2 2 1 16,11 5 11-16,5 0 5 16,11 3 7-16,6 0 3 15,2-6 0-15,1-3-4 0,3-10-2 16,-1-5 0-16,-5-8-20 15,2-8 314-15</inkml:trace>
  <inkml:trace contextRef="#ctx0" brushRef="#br0" timeOffset="162736.4723">11992 8772 1901 0,'-4'1'499'0,"-1"5"-344"16,1 8-68-16,1 11-72 15,7 6 58-15</inkml:trace>
  <inkml:trace contextRef="#ctx0" brushRef="#br0" timeOffset="163633.3565">12731 9113 1545 0,'4'5'234'0,"13"4"-168"15,7 3-18-15,12-8-27 16,7 1-7-16,-9-7-3 15,7-5 1-15,-9 2 0 16,-9-2-1-16,-7 1-3 16,-15 6-5-16,-13 0-3 15,-9 4-3-15,-6 6 3 16,-1 1 4-16,7 6 1 0,9 3-1 16,12 0-4-16,5 3-3 15,17-1-2-15,4 0 2 16,14-1 0-16,2-3 1 15,5-5 2-15,-2-5-4 16,-7-10 0-16,-6-6-2 16,-7-8-1-16,-2-3 2 15,-8-4 5-15,-1 1 5 16,-15-3 17-16,-5 0 8 0,-6 1 19 16,-5 0 12-16,0 6 14 15,-2 5-10-15,-3 11-32 16,5 2-17-16,2 11-27 15,0 5-1-15,8 5 0 16,5 2 2-16,5 3 2 16,8-4 2-16,4-4 3 15,2-3 2-15,6-7 2 16,0-3 2-16,-1-6 2 16,-1-5-1-16,-6-5-10 15,-4 0-6-15,-3-4-2 16,-3 1 0-16,-5 1 10 15,-1 5 3-15,-6 3-3 16,4 5-1-16,1 2-7 16,1 4-1-16,1-6 4 15,0 0 2-15,5 15 8 0,20 30 6 16,2-32 18-16,2 2 12 16,5-4 18-16,1-6 11 15,-5-6 18-15,-7-7-1 16,-9-8-1-16,-6-2-8 15,-9-4-33-15,-6-1-12 16,-10 1-10-16,1 2-10 16</inkml:trace>
  <inkml:trace contextRef="#ctx0" brushRef="#br0" timeOffset="164231.6783">14122 9042 1496 0,'-1'-1'277'0,"1"4"-72"15,2 13-49-15,5 33-82 16,3 12-31-16,3 30-3 16,-3 12 0-16,0-2 5 15,-7-5-5-15,0-26-18 16,-3-12-10-16,0-23-46 15,2-7-5-15</inkml:trace>
  <inkml:trace contextRef="#ctx0" brushRef="#br0" timeOffset="164388.3063">14161 9278 1734 0,'9'0'348'15,"12"5"-293"-15,11 2-21 16,5 2-20-16,2 1 6 0,4-2-39 16</inkml:trace>
  <inkml:trace contextRef="#ctx0" brushRef="#br0" timeOffset="164681.7037">14430 9156 1639 0,'3'6'308'0,"4"9"-231"16,2 3-17-16,-3 0-20 15,-3-2-4-15,-3-7-2 16,2-3-1-16,-1-6-4 16,2-6-6-16,11-10-11 15,3-6-8-15,11-5-5 16,0 3 0-16,-5 8 1 15,1 6 6-15,-10 10 5 16,-2 11 3-16,-5 10 4 16,-2 7-1-16,-4 4-3 0,-1 2-1 15,0 5-4-15,-2-6-1 16,0-3-34-16,3-6-24 16</inkml:trace>
  <inkml:trace contextRef="#ctx0" brushRef="#br0" timeOffset="164832.3033">14541 8962 1681 0,'0'-8'375'0,"-1"-9"-207"16,-2 6-71-16,3 7-61 15,2 8 95-15</inkml:trace>
  <inkml:trace contextRef="#ctx0" brushRef="#br0" timeOffset="165221.8203">14720 9161 1537 0,'7'0'290'0,"6"2"-76"15,3 10-121-15,7 4-15 16,-5 3-45-16,-5 2-5 16,-9 0-10-16,-7-2 0 15,-8-1-1-15,-1-6 0 16,3-11-6-16,4-6-11 16,12-11-15-16,4-6-5 15,8-6-4-15,7 3 8 16,0-2 11-16,1 3 4 15,-3 8 2-15,-7 2 5 0,-10 8 16 16,-5 4 5-16,-7 4 13 16,-9 3 5-16,-2 5-3 15,-4 4-4-15,5 2-13 16,6 3-8-16,8 0-12 16,4 1-5-16,13-2 0 15,5 2 10-15,6-2-55 16,4 1-51-16</inkml:trace>
  <inkml:trace contextRef="#ctx0" brushRef="#br0" timeOffset="165610.933">15194 9268 1306 0,'6'-7'242'0,"5"-9"-112"15,5-1-14-15,-6 0-6 0,-2 1 4 16,-12 1-1-16,-5 1 6 15,-12 1-30-15,-5 3-15 16,-3 5-35-16,1 3-12 16,10 7-21-16,3 1-6 15,11 3-5-15,2 1 1 16,4 1 6-16,10 2 3 16,-1-3 5-16,4-2 0 15,5-5-1-15,-5-1 2 0,8-7-1 16,1-3 0-16,9-2-3 15,1-3-2-15,5 4-5 16,-1 4-3-16,-2 8 1 16,-1 4 2-16,-8 11 6 15,-5 0 6-15,-8 3 16 16,-7 0 4-16,-7 2 11 16,-1 2 2-16,-13 0-9 15,-3 2-4-15,-11-9-8 16,-6-5-5-16,-3-9-28 15,-1-7 12-15</inkml:trace>
  <inkml:trace contextRef="#ctx0" brushRef="#br0" timeOffset="166004.8939">15829 9338 1752 0,'-1'0'511'16,"-2"-2"-97"-16,1 2-2 16</inkml:trace>
  <inkml:trace contextRef="#ctx0" brushRef="#br0" timeOffset="167453.7675">16258 8920 1448 0,'1'0'243'16,"-1"1"-68"-16,-6 31-61 0,0 13-36 15,-4 21-45-15,3 10-10 16,4 3-4-16,1 1 0 16,4-15-47-16,8-5-54 15,11-27-40-15</inkml:trace>
  <inkml:trace contextRef="#ctx0" brushRef="#br0" timeOffset="167643.7576">16508 8983 1477 0,'-4'-11'296'0,"-6"-8"0"16,2 10-85-16,0 16-118 15,4 11-36-15,3 17-34 16,1 10-9-16,6 11-11 15,5 2 1-15,0 4 1 16,-3-1 10-16,-1-3-48 16,-7-10-60-16</inkml:trace>
  <inkml:trace contextRef="#ctx0" brushRef="#br0" timeOffset="167767.4704">16293 9196 1776 0,'18'-4'381'0,"27"-4"-310"0,12 5-38 16,11 8 80-16</inkml:trace>
  <inkml:trace contextRef="#ctx0" brushRef="#br0" timeOffset="168285.4589">17357 9224 1529 0,'-6'12'215'0,"-6"15"-163"16,7 9-21-16,8 8 15 15,8 2 14-15,16-5 28 0,10-6 10 16,5-18-13-16,5-12-15 16,-6-22-28-16,-8-14-11 15,-3-17-3-15,-4-2-3 16,-13-6-6-16,-11 2-5 16,-20-1-13-16,-19-4-4 15,-23-1-8-15,-5 1 0 16,-3 21 0-16,3 9 1 0,18 30-4 15,12 12-2-15,19 11 0 16,14 10 0-16,20-1-3 16,15 2 10-16,24-3-46 15,9-1-61-15</inkml:trace>
  <inkml:trace contextRef="#ctx0" brushRef="#br0" timeOffset="168675.2281">17887 9215 852 0,'-16'-2'470'15,"-13"-2"-263"-15,6 8-103 0,6 2 2 16,8 5-25-16,9 4-3 15,11-1-28-15,6 3-10 16,9 0-12-16,1-2-4 16,-1-3-1-16,-2-5-1 15,-3-6 1-15,-11-3 4 16,-9-4-5-16,-5-1-7 16,-22 0-8-16,-3 2-7 15,-10 4-1-15,-2 2-1 16,7 10 2-16,8 1-2 0,15 9 2 15,8 2 5-15,9 5 6 16,5 3 4-16,12 0 1 16,5-1-2-16,4-6-5 15,5-8 6-15,-1-14-58 16,-3-6-88-16</inkml:trace>
  <inkml:trace contextRef="#ctx0" brushRef="#br0" timeOffset="168796.4093">17980 9089 1660 0,'-2'4'298'0,"-4"4"-235"16,-3 2-72-16</inkml:trace>
  <inkml:trace contextRef="#ctx0" brushRef="#br0" timeOffset="169108.9592">18270 9328 846 0,'-1'-2'469'0,"-9"-5"-247"16,-7 1-73-16,-14 6-26 15,-6 2-6-15,-1 9-46 16,2 1-35-16,13 6-34 16,8 6 0-16,8-2 15 15,7 3 9-15,8-3 15 16,11-5 7-16,14 2-5 16,1-9-4-16,-5-2-6 15,-9-1-2-15,-13-9-7 16,-2-2 6-16,-5-5-59 15,-4-3 307-15</inkml:trace>
  <inkml:trace contextRef="#ctx0" brushRef="#br0" timeOffset="169398.1869">18285 9321 1503 0,'11'1'248'16,"12"4"-84"-16,0 6-13 15,-1 10-26-15,-8-1-5 16,-2 5-33-16,-2-1-19 16,-4-4-28-16,0-2-12 15,-4-9-12-15,0-2 0 16,2-9-12-16,3-8-19 0,6-11-30 16,4-2-11-16,0-3 1 15,-1 2 16-15,-1 12 23 16,-1 1 12-16,-3 14 25 15,-3 6 10-15,-4 13 19 16,-3 6 3-16,-1 9-17 16,0-1-6-16,0-5 345 15</inkml:trace>
  <inkml:trace contextRef="#ctx0" brushRef="#br0" timeOffset="169952.2809">19558 9117 1512 0,'-10'15'221'16,"-13"21"-130"-16,3 7-19 15,7 14 0-15,-2 2-4 16,7 1-14-16,4-5-10 16,-1-20-18-16,5-11 0 15,0-23 7-15,3-7 0 0,10-18-3 16,2-13-7-16,5-12-12 16,0-7-2-16,1-6 1 15,1 2-1-15,-2 3 3 16,-1 6 6-16,-4 13 11 15,-2 11 12-15,-4 22 4 16,-1 9-3-16,-1 24-13 16,1 6-13-16,7 15-8 15,2 2-3-15,10 16 0 16,2 2 1-16,-3-1 2 16,-4-4-4-16,-9-26-42 15,-4-7-14-15</inkml:trace>
  <inkml:trace contextRef="#ctx0" brushRef="#br0" timeOffset="170109.0209">19537 9224 1737 0,'1'-1'425'0,"6"-3"-205"15,14 7-117-15,5 1-27 16,18 6-40-16,4 0-6 15,3 2 154-15</inkml:trace>
  <inkml:trace contextRef="#ctx0" brushRef="#br0" timeOffset="170842.8634">20833 9217 1240 0,'-11'-6'278'15,"-12"-3"-128"-15,-2 2-34 0,-2 4-49 16,1 3-15-16,9 6-41 16,4 3-10-16,13 7-1 15,8 4 4-15,13-3 7 16,5 0 3-16,5-3 0 16,2-4-1-16,-7-2-1 15,-3-4 2-15,-11-5 2 16,-9-3-2-16,-13-2-5 15,-9 1-5-15,-8 2-4 16,-4 2 0-16,-3 5 0 16,3 4 0-16,10 6 0 15,4 2 0-15,15 8 1 16,2 0 6-16,8 0 11 16,7 2 7-16,8-7 7 15,3-6 3-15,9-6-6 16,1-6-3-16,-6-11-6 15,3-1-2-15,-8-9-4 0,-4-6 0 16,-4 1-4-16,-3 2-1 16,-8 8 4-16,-4 4 7 15,-3 11 5-15,-2 4 1 16,-3 6-8-16,4 8-8 16,2 4-10-16,0-1 0 15,8 6 13-15,0-6-26 0,2-4 87 16</inkml:trace>
  <inkml:trace contextRef="#ctx0" brushRef="#br0" timeOffset="171002.8763">20974 9077 1650 0,'-1'-6'330'16,"-2"-6"-194"-16,3 9-104 15,3 4-37-15,0 5-130 16,-3-6-139-16</inkml:trace>
  <inkml:trace contextRef="#ctx0" brushRef="#br0" timeOffset="171166.0663">21064 9264 1501 0,'11'20'328'15,"4"17"14"-15,1 2-138 16,-1 1-56-16,-1-6-62 15,1-10-15-15,3-11-12 0,2-6-3 16,3-14-9-16,0-9-5 16,-1-9-24-16,-3-3-22 15,-6-7-55-15,-4 2 17 16</inkml:trace>
  <inkml:trace contextRef="#ctx0" brushRef="#br0" timeOffset="171604.7008">21558 9284 1515 0,'-2'7'282'0,"-5"9"-63"16,-7 4-40-16,-4 5-55 16,0 4-33-16,0-5-38 15,-1-2-10-15,2-12-22 16,-2-4-7-16,3-9-7 15,5-5-10-15,2-12-24 16,4-3-6-16,6-2-5 16,1-1 5-16,9 7 16 15,-2 14 6 1,-4 3 5-16,0 1 5 0,15 6 6 16,3 11 3-16,2 17 4 15,-7-2-2-15,7 2-3 16,-2-3 1-16,1-9 1 0,2-7 1 15,-3-16 5-15,3-8 1 16,-2-8-2-16,3-5 0 16,-2-5-6-16,-2 1-1 15,-4-6 0-15,-4 2-3 16,-8 9-1-16,-2 6-6 16,-3 16 4-16,-6 12 3 15,-3 13 3-15,-3 7 3 0,2 9-5 16,4-1 7-1,9 0 358-15</inkml:trace>
  <inkml:trace contextRef="#ctx0" brushRef="#br0" timeOffset="172069.8163">22522 9261 1327 0,'3'0'264'16,"4"18"-61"-16,-4 8-21 15,-3 12-59-15,-4 8-8 16,-4-9-32-16,-4-7-17 0,6-13-28 16,0-4-3-16,6-17-7 15,2-6-3-15,8-17-11 16,5-5-8-16,7-4-8 15,7 4-5-15,4 9-1 16,2 7 0-16,-5 15 28 16,-1 7 18-16,-11 20 39 15,-3 12 12-15,-9 11-19 16,-6 0-16-16,-1-6-32 16,-4-7-1-16,1-10 275 15</inkml:trace>
  <inkml:trace contextRef="#ctx0" brushRef="#br0" timeOffset="173096.7622">1817 10000 1036 0,'-7'13'381'0,"-3"11"-243"16,3 9-41-16,5 9-17 15,6 2-5-15,14 1 11 0,6-2-5 16,10-10-15-16,6-8-5 16,5-22 20-16,-5-11 6 15,-8-23 7-15,-3-9-7 16,-17-13-30-16,-3-4-14 15,-14-1-16-15,-16-8-5 16,-18-2-5-16,-15 4-5 16,-8 8-8-16,2 14-1 15,14 28-6-15,11 7-9 0,16 18-5 16,9 8-4-16,15 11 1 16,8 4 6-16,13 5 4 15,9-1 7-15,18-3-40 16,8-5-39-16</inkml:trace>
  <inkml:trace contextRef="#ctx0" brushRef="#br0" timeOffset="173577.2697">2387 9985 1187 0,'-6'-1'325'16,"-9"0"-129"-16,-5 1-22 15,2 7-44-15,-3 2-28 16,6 6-46-16,5 2-20 0,5-1-24 16,8-2-1-16,8 0 3 15,5-5-2-15,10-1-2 16,0-2-1-16,5-6 4 16,-4-3 2-16,-13-6 4 15,-6 1-1-15,-13-1-9 16,-6 8-6-16,-15 1-5 15,-3 3-3-15,2 9 3 16,2 0 1-16,15 5-1 16,5 2 3-16,5 0 8 15,5 2 5-15,11-5 6 16,6-6 0-16,12-1-4 16,4-4-2-16,-8-5-6 15,-3-1-21-15</inkml:trace>
  <inkml:trace contextRef="#ctx0" brushRef="#br0" timeOffset="173712.9074">2314 9820 1719 0,'-3'-6'393'16,"-3"-1"-230"-16,4 4-67 15,4 4-77-15,7 5-32 16</inkml:trace>
  <inkml:trace contextRef="#ctx0" brushRef="#br0" timeOffset="174013.4719">2729 10098 1278 0,'-1'-6'280'0,"-4"-8"-88"15,1 1-8-15,-7-2-29 16,-2 4-5-16,-8 5-44 16,0 6-32-16,3 14-55 15,0 4-15-15,13 9-14 16,3 0 1-16,7 0 3 16,3-2 3-16,6-7 6 15,-3-5 4-15,4-8 7 16,-1-3 14-16,-8-6 28 0,-1 0 3 15,-10-4-3-15,-3-1-13 16,-4-2-48-16,1-2-22 16</inkml:trace>
  <inkml:trace contextRef="#ctx0" brushRef="#br0" timeOffset="174314.6824">2770 10082 1579 0,'10'2'347'0,"8"4"-83"0,4 1-97 16,0 1-31-16,-1 3-44 16,-4 3-11-16,-9-2-37 15,0 2-11-15,-9-7-8 16,-1-4-3-16,1-5-10 16,0 1-12-16,1-1-24 15,0 0-12-15,1-16-12 16,47-28 4-16,-22 29 15 15,-2 5 7-15,-5 11 20 16,0 3 15-16,-9 14 33 16,-3 7 13-16,-2 9 29 15,-5 6-6-15,-5 10-19 16,3-1-12-16,1 1-28 16,3-2-13-16,4-11 243 15</inkml:trace>
  <inkml:trace contextRef="#ctx0" brushRef="#br0" timeOffset="174963.9377">4100 9962 1072 0,'-10'-6'396'15,"-5"5"-207"-15,-8 7-52 16,-3 5 0-16,1 15-34 16,-3-2-27-16,7 6-42 15,12 4-21-15,11 3-18 16,9-1-1-16,20-4 8 15,2-6 6-15,10-16 8 16,4-5 4-16,-7-17 8 16,-5-6 3-16,-19-5 6 15,-10-2 3-15,-21 4-5 16,-13 2-7-16,-12 6-12 16,-7 5-8-16,10 8-7 0,5 0 5 15,14 5-64-15,13 3-388 16</inkml:trace>
  <inkml:trace contextRef="#ctx0" brushRef="#br0" timeOffset="175233.7813">4261 10014 1455 0,'0'-2'251'0,"-3"-1"-53"16,-3 4-43-16,5-1-81 15,0 0-27-15,-1 10-27 16,-3 11-11-16,3 36 5 16,10-26 7-16,12-6 10 15,6 1 4-15,8-10-1 16,3-7 1-16,-4-12 5 16,0-8 6-16,-11-7-1 15,-7-1-4-15,-8-1-10 16,-4 1-4-16,-3 5-56 15,-3-2-6-15</inkml:trace>
  <inkml:trace contextRef="#ctx0" brushRef="#br0" timeOffset="175429.0312">4520 9875 1600 0,'-3'7'375'0,"2"8"-46"16,3 17-195-16,3 8-41 15,3 8-20-15,0 4-11 16,3 7-18-16,1 1-9 16,0 7-17-16,-2 1-4 0,-4-3-10 15,-5-2-21 1,-1-19-48-16,1-10 111 0</inkml:trace>
  <inkml:trace contextRef="#ctx0" brushRef="#br0" timeOffset="175580.1589">4575 10232 1758 0,'3'-4'392'16,"4"-2"-238"-16,19 1-136 16,5-2-13-16,5-1-41 15,4 1-28-15</inkml:trace>
  <inkml:trace contextRef="#ctx0" brushRef="#br0" timeOffset="175882.8552">4984 10088 1254 0,'2'8'289'0,"7"8"-112"0,-5 5-8 16,-3-1-53-16,-3-1-25 15,-6-4-32-15,1-5-17 16,1-6-19-16,3-4-6 16,4-8-17-16,-1-7-15 0,1-7-16 15,9-7-8-15,2-2-15 16,5 1 12-16,5 8 16 16,-2 4 23-16,-2 15 53 15,0 6 24-15,-6 17 33 16,-4 2-6-16,-2 9-23 15,1 1-19-15,2-4-27 16,3 2-3-16,2-8-184 16</inkml:trace>
  <inkml:trace contextRef="#ctx0" brushRef="#br0" timeOffset="176074.7109">5337 9993 1600 0,'2'7'331'0,"3"16"-153"0,-2 0-22 15,7 9-49-15,-4 5-20 16,1-1-10-16,1 4-27 16,-8-10-34-16,3-4-2 15</inkml:trace>
  <inkml:trace contextRef="#ctx0" brushRef="#br0" timeOffset="176209.3517">5240 9692 1873 0,'0'1'444'0,"4"9"-347"15,1 6-23-15</inkml:trace>
  <inkml:trace contextRef="#ctx0" brushRef="#br0" timeOffset="176822.3162">5781 9967 1425 0,'-8'0'210'0,"-14"0"-83"16,-2 2 3-16,5 6-29 15,1 2-17-15,14 5-32 16,4-3-20-16,1 2-25 16,4-4-6-16,7-2 0 15,3 0 0-15,6-3 4 16,1-4 2-16,-8-2 4 16,-5-3 1-16,-12-3-5 15,-5 2-4-15,-11 2-7 16,-4 3-2-16,0 4 1 15,-2 4 0-15,4 3 3 0,4 4-1 16,3 2 6-16,6 1 3 16,9 2 7-16,8-4 6 15,12 2 0-15,0-4-3 16,8-4-2-16,4 2 2 16,10-9-35-16,3-3-154 15</inkml:trace>
  <inkml:trace contextRef="#ctx0" brushRef="#br0" timeOffset="177096.3303">6097 10050 1607 0,'-12'-11'364'16,"-9"0"-122"-16,0-1-118 16,-4 2-46-16,7 11-53 15,3 1-10-15,4 10-14 16,3 5-5-16,5 7-6 15,6 4 1-15,12-2 0 16,11 0 4-16,11-8 4 16,1-3 1-16,0-7 3 15,-8-5 4-15,-10-5 6 16,-10-4 3-16,-10-4-1 16,-10 2-3-16,-21 2-7 15,-6 1-4-15,-10 1 7 16,1 0-13-16,11-3-121 15</inkml:trace>
  <inkml:trace contextRef="#ctx0" brushRef="#br0" timeOffset="177392.3759">6207 10071 1567 0,'13'10'340'0,"9"7"-76"16,-7 0-122-16,-1 2-47 0,-7-3-45 15,-3-2-10-15,-3 0-16 16,1-5-3-16,-2-7-9 16,2-7-10-16,6-10-27 15,5-2-8-15,5-7-5 16,5 3 7-16,4 6 21 16,-4-2 5-16,-1 10 5 15,-7 5 11-15,-7 7 23 16,-1 12 8-16,-7 6 5 15,0 3-7-15,-4 0-21 16,3-2-2-16,10-6-14 16,0-4 352-16</inkml:trace>
  <inkml:trace contextRef="#ctx0" brushRef="#br0" timeOffset="177571.1753">6630 10055 1607 0,'6'0'382'15,"7"1"-97"-15,7 10-85 16,3 5-91-16,4 5-12 16,1 3-1-16,-5-1-17 15,-14 0-20-15,-10-2-12 16,-24-4-16-16,-10-3-5 16,-11-11-30-16,2-1 51 15</inkml:trace>
  <inkml:trace contextRef="#ctx0" brushRef="#br0" timeOffset="178468.3993">7578 10043 1360 0,'-2'0'230'16,"-2"0"-89"-16,7 4-26 15,-3-5-22-15,5 1-27 16,25 1-16-16,57 2-7 16,-34-3-15-16,0-3-3 0,-16-3-9 15,-9 3-3-15,-19 3-3 16,-9 1-4-16,-12 10-6 15,-11-2-1-15,-9 6 0 16,0 1 1-16,4 1 2 16,9 6-2-16,15 4-2 15,7 2-1-15,17 1-1 16,8-4 2-16,8-5 2 16,5-4 0-16,-3-11 1 15,1-6-6-15,0-10-14 16,-4-5-5-16,-6-6-4 15,-5-2 11-15,-8 0 14 16,-7 0 7-16,-9 0 9 16,-6 2 8-16,-13 5 18 15,-8 0 9-15,-3 7 7 16,2 6-5-16,7 3-26 16,7 6-13-16,5 4-17 0,-2 4-2 15,10 6 3-15,1 0 4 16,7-1 3-16,7 0 2 15,3-6 3-15,4-5 0 16,7-8 1-16,1-3 3 16,-4-9-2-16,1-3-1 15,-11-3-2-15,-1 2-3 16,-8-3-2-16,-3 4 0 16,-4 6-2-16,-2 2-2 0,1 10-4 15,-2 1-1-15,4 7-1 16,-2 4 2-16,5 2 1 15,5 3 2-15,8 1 3 16,6-4 3-16,4-3 13 16,3-5 12-16,-1-9 29 15,3-3 13-15,-9-10 14 16,-2-5-1-16,-6-4-24 16,-11 1-16-16,-3 3-23 15,-8-1-9-15,-4 11 68 16,1 4-227-16</inkml:trace>
  <inkml:trace contextRef="#ctx0" brushRef="#br0" timeOffset="179057.6508">9177 10058 1001 0,'-8'-2'434'0,"-13"1"-238"16,-4-2-39-16,-3 7-46 15,-1 2-22-15,11 7-43 16,4-3-19-16,13 4-26 16,7-2-1-16,12-2 0 15,8 2 4-15,8-4 3 0,1-1 0 16,-5-7 3-16,-3 1 0 16,-14-2 5-16,-9-2-1 15,-9 0-11-15,-11-1-6 16,-14 3-9-16,-1 3-1 15,-3 5 8-15,4 4 2 16,13 3-2-16,6-1 1 16,11 5 1-16,6-1 3 0,16 1 4 15,7 0 0-15,8-4 1 16,7-3 13-16,-3-6-25 16</inkml:trace>
  <inkml:trace contextRef="#ctx0" brushRef="#br0" timeOffset="179397.6145">9238 9969 1500 0,'11'-19'222'0,"19"-17"-104"16,-3 7 18-16,2 11 11 15,1 16-6-15,-3 18-45 16,0 15-21-16,-3 18-10 15,1 5 0-15,-8 6-5 16,-2-1-13-16,-5-5-23 0,-2-2-4 16,4-14-8-16,1-8 2 15,3-21 2-15,2-10-10 16,0-20-30-16,-2-7-25 16,-7-10-24-16,-5-3 5 15,-9 2 33-15,-8 1 14 16,-11 13 15-16,-10 13 4 15,-8 15 5-15,-3 13 2 16,3 15 3-16,3-1-4 0,18 2 52 16,7-1 328-16</inkml:trace>
  <inkml:trace contextRef="#ctx0" brushRef="#br0" timeOffset="179922.4081">10057 10134 1439 0,'0'7'249'0,"-13"15"-50"16,-6 2-17-16,-10 6-72 16,-7 0-36-16,4-6-38 15,5-3-11-15,-2-14-10 16,5-7-6-16,7-15-10 16,1-7-6-16,9-5-7 15,-1-2-1-15,9 4 1 16,2 0 1-16,9 6 4 15,4 8 10-15,1 9 15 16,3 9 4-16,3 13 5 16,-2 5-4-16,1 8-9 15,1 0 0-15,4 1 0 16,0-6-9-16</inkml:trace>
  <inkml:trace contextRef="#ctx0" brushRef="#br0" timeOffset="180494.9512">10147 10106 1447 0,'7'-2'204'16,"8"-4"-97"-16,5 1-18 15,7 8-28-15,-1 0-20 16,7 3-19-16,-1 4-3 0,-11-10-1 15,-2 3-2-15,-15-2-2 16,-4-2-1-16,-11 3-5 16,-5 2-4-16,-7 3-2 15,-1 3-1-15,6 3 9 16,0 5 6-16,13 3 11 16,1-2 13-16,9 1 9 15,6-2 2-15,9-3-2 16,-2-3-8-16,5-10-13 15,-1-2-5-15,-5-3-4 16,2-4 0-16,-5-6-8 16,1 0-3-16,-4-6-16 15,2 1-8-15,-4 0-4 16,-3 2-3-16,3 9 8 16,-3 5 3-16,0 7 7 0,-3 8 5 15,-2 4 11 1,-1 4 7-16,-1 3 3 0,-1 0-4 15,0-5-3-15,-1-4-2 16,3-11 2-16,1-5 1 16,6-12-5-16,3-5-1 15,6-5-6-15,1-1-2 16,5 2-2-16,0 0 2 16,-3 12 34-16,0 2 15 15,-5 11 25-15,-2 10 5 0,-5 10-31 16,-1 8-13-16,-5 8-11 15,-1 4-20-15,1-4-520 16</inkml:trace>
  <inkml:trace contextRef="#ctx0" brushRef="#br0" timeOffset="180959.6559">10814 10300 1279 0,'4'2'304'0,"-2"3"-37"0,7 0-77 16,7-1-43-16,7-2-20 16,13-2-36-16,-2-9-16 15,0-4-36-15,-6-3-11 16,-9-5-8-16,-2-1-2 0,-23-3-4 16,4 1-5-16,-17 0-6 15,-9-2-2-15,-2 7-2 16,-10 3-5-16,7 9-7 15,4 7-3-15,8 14-4 16,4 7 5-16,4 13 10 16,4 7 10-16,8 18 28 15,2 6 10-15,3 8 6 16,2-2-9-16,2-18-18 16,0-9-7-16,3-20-15 15,-1-5-19-15,-1-13 132 16</inkml:trace>
  <inkml:trace contextRef="#ctx0" brushRef="#br0" timeOffset="181166.4829">11162 10148 1916 0,'0'2'496'15,"0"8"-350"-15,0 8-45 16,0 8-56-16,5 7-10 16,-2 4-16-16,3 1-2 15,-2-2 15-15,-2-6 286 16</inkml:trace>
  <inkml:trace contextRef="#ctx0" brushRef="#br0" timeOffset="181290.5222">11207 9895 1700 0,'-2'-1'316'0,"-4"1"-265"16</inkml:trace>
  <inkml:trace contextRef="#ctx0" brushRef="#br0" timeOffset="181838.9168">11576 10315 1438 0,'3'-3'228'15,"-2"-6"-65"-15,-1 0-8 16,-3-3-60-16,-6-3-2 16,-7-2-14-16,-2-1-17 0,-10-2-22 15,-1 4-14-15,0 10-26 16,0 6-4-16,6 8-3 16,6 8 3-16,4 6 5 15,3 1 4-15,9 0 2 16,6-1 2-16,12-6 3 15,7-3 2-15,6-9 2 16,-1-4 1-16,-1-12-1 16,-2-3-2-16,-4-2-2 15,-5-5-3-15,-5 2-2 16,-2 2-3-16,-6 6-3 16,-1 5-1-16,-3 7-7 15,-1 6 0-15,0 5 0 16,-2 4 4-16,5 3 8 15,2 3 2-15,9 3 6 16,4 1 5-16,9 0 15 16,-1-4 11-16,0-8 17 15,2-7 6-15,-6-13 5 0,-1-7-2 16,-6-11-14-16,-5-6-8 16,-5-2-27-16,-3 2-11 15,-5 5-25-15,-7 6 269 16</inkml:trace>
  <inkml:trace contextRef="#ctx0" brushRef="#br0" timeOffset="182481.8891">12627 10127 1106 0,'11'1'405'0,"11"4"-158"0,-1 13-80 16,-4 5-19-16,-7 13-55 15,-11 1-18-15,-9-3-19 16,-3 1-10-16,2-13-17 16,7-5-2-16,-2-17-4 15,10-6-3-15,4-16-5 16,7-4-6-16,5-8-7 15,-4-1 0-15,1 6-2 16,-7 4 0-16,0 8 0 16,-5 6 0-16,-9 9-4 15,-3 4-2-15,-4 7 1 16,-1 6 0-16,-1 4 3 16,7 2 2-16,5 2 0 15,5 5-1-15,16 2-1 16,-1-1 17-16,13-3-37 15,7-6-192-15</inkml:trace>
  <inkml:trace contextRef="#ctx0" brushRef="#br0" timeOffset="182757.2649">13244 10214 1625 0,'0'3'348'15,"-8"2"-160"-15,-3 8-35 16,-13 3-68-16,-7 4-23 15,-9 1-35-15,-3-3-5 0,0-5-9 16,4-5-3-16,10-10-6 16,6-5-4-16,10-10-20 15,6-1-9-15,14-3-10 16,9-1 1-16,11 6 15 16,4 0 9-16,2 10 25 15,1 5 4-15,-5 12 9 16,-2 6 1-16,-9 7-10 15,-5 4-4-15,-7 2 3 16,5 1 6-16,0-5 366 16</inkml:trace>
  <inkml:trace contextRef="#ctx0" brushRef="#br0" timeOffset="183111.005">13406 10202 1167 0,'7'-5'353'16,"10"-3"-152"-16,2 5-26 16,6 4-76-16,0 2-29 15,2 2-4-15,-2-1-2 16,-9-2-14-16,-1-2-8 15,-5-2-18-15,-8 0-7 0,-3 1-9 16,-9 1-3-16,-9 2 3 16,-1 4 4-16,-1 3 11 15,2 4 6-15,6 4 8 16,4 3-4-16,11 2-9 16,5 0-8-16,14 1-12 15,5-1-2-15,6-5-9 16,1-1-15-16,-1-6-92 15,-9-6-138-15</inkml:trace>
  <inkml:trace contextRef="#ctx0" brushRef="#br0" timeOffset="183402.3102">14039 10235 1358 0,'0'4'268'0,"0"3"-33"0,-7 3-19 16,-12 7-82-16,-4 2-29 15,-7 0-39-15,-2 4-19 16,1-5-28-16,3-2-10 16,9-7-10-16,4-3-11 15,6-11-29-15,2-6-17 16,4-7-17-16,3-5 4 16,10 2 27-16,3 1 13 15,4 1 42-15,-1 5 17 16,-3 8 22-16,-2 4 7 0,0 13-5 15,1 5-7 1,4 12-14-16,3 4-6 0,1 5 1 16,0 3-17-16,-4-4 383 15</inkml:trace>
  <inkml:trace contextRef="#ctx0" brushRef="#br0" timeOffset="183562.895">13971 9977 1794 0,'-1'-5'460'0,"-1"0"-266"16,2 8-97-16,0-3-65 16,0 2 29-16</inkml:trace>
  <inkml:trace contextRef="#ctx0" brushRef="#br0" timeOffset="184178.7572">14754 10082 1655 0,'11'7'324'16,"18"10"-223"-16,6 7-14 15,5 5-19-15,1 5-10 16,-9-1-12-16,-12-1-10 16,-20-1-15-16,-16-2-2 15,-16-7-17-15,-6-8-6 16,0-14-11-16,5-8-6 0,17-14-5 16,16-6 1-16,21-5 3 15,8-4 5-15,15 0 30 16,3 4 18-16,-6 1 17 15,1 6 7-15,-24 5 5 16,-13 3-13-16,-25 7-11 16,-16 2-8-16,-16 7-23 15,-4 1-3-15,9 2 2 16,7 0-31-16,24 4-48 16</inkml:trace>
  <inkml:trace contextRef="#ctx0" brushRef="#br0" timeOffset="184373.8953">15129 10269 1503 0,'0'0'332'0,"-5"-2"37"15,6 2-213-15,-1 0-54 16,0 0-69-16,0 0 4 15,12 0-32-15,33 4-232 16</inkml:trace>
  <inkml:trace contextRef="#ctx0" brushRef="#br0" timeOffset="184704.6463">15337 10110 1450 0,'0'-13'225'0,"2"-11"-62"16,1 2-17-16,-1 15-48 16,-2 6 5-16,-1 12-18 15,-2 12-25-15,3 10-28 16,4 7-12-16,2 6-2 16,1-1 6-16,-2 2 8 15,0-4 3-15,-5-14-4 16,-4-2-7-16,-6-12 0 15,-4-5 2-15,-7-10-4 16,1-5-5-16,0-10-10 16,6-1-7-16,14 4-10 15,6 3-3-15,9 4 1 0,7 5 2 16,8 2 5-16,6 0 2 16,7 6 3-16,0 0 8 15,-4 1 138-15</inkml:trace>
  <inkml:trace contextRef="#ctx0" brushRef="#br0" timeOffset="185075.5823">16130 10189 1446 0,'-10'-2'249'0,"-11"-2"-30"15,-6-1-46-15,0 5-62 16,3 3-39-16,4 7-48 0,5 5-6 16,6 6 3-16,3 1 2 15,8 6 1-15,6 3 0 16,12 0-9-16,2-3-2 16,10-9 11-16,4-4 0 15</inkml:trace>
  <inkml:trace contextRef="#ctx0" brushRef="#br0" timeOffset="185581.3322">16236 10199 1477 0,'0'5'255'0,"0"11"-45"15,-1 5-31-15,1 3-40 16,2 4-22-16,2-2-47 16,-1-5-16-16,0-6-24 15,-3-7-6-15,4-8-1 16,-2-4-4-16,3-13-7 16,2 1-6-16,3-7-19 15,5 0-6-15,5 1-4 16,3 5 3-16,0 7 10 15,-3 3 4-15,-5 10 7 16,-5 6 8-16,-6 12 11 0,-2 4 8 16,-3 8 4-16,-4-1-3 15,-3-2-8-15,1-2-4 16,4-15-2-16,0-2 2 16,6-11-1-16,4-7-4 15,4-8-8-15,2-7-6 16,5-4-8-16,-1-7-4 15,5 2-11-15,-1 3 1 16,-2 10 5-16,1 6 4 0,-12 11 16 16,-3 6 7-16,-4 10 4 15,-3 5 4-15,3 7-1 16,1 0-4-16,2-2-2 16,0 3-1-16,3-6-7 15,-1-4-6-15</inkml:trace>
  <inkml:trace contextRef="#ctx0" brushRef="#br0" timeOffset="185716.9146">16743 10415 1527 0,'3'3'325'0,"-1"4"-39"16,0 1-34-16</inkml:trace>
  <inkml:trace contextRef="#ctx0" brushRef="#br0" timeOffset="192559.7503">17541 9990 842 0,'9'-5'470'16,"6"-3"-248"-16,-8 2-56 15,-5 7-24-15,-8 2-11 16,-15 5-58-16,-8 1-20 16,-23 1-24-16,-7 0-10 15,-2-9-11-15,6-2-1 0,14-8-26 16,9 4-6-16,15 0-8 15,7 5-4-15,20 7 17 16,6 5 5-16,17 2 13 16,7 6 7-16,8 7 19 15,4 4 9-15,-9 6 14 16,-10 1 6-16,-25-4-6 16,-15-3-5-16,-20 3-15 15,-11-1-3-15,-8-5-8 16,4-3-4-16,12-10-5 15,6-6-2-15,16-2-10 16,8 0-4-16,9-1-1 16,11 7 0-16,11-2 7 15,6 3 1-15,8 2 1 16,1-1 8-16,1-2-28 16,0-3-80-16</inkml:trace>
  <inkml:trace contextRef="#ctx0" brushRef="#br0" timeOffset="192771.9227">17653 10251 1499 0,'6'1'237'0,"12"3"-96"16,6-2-42-16,13 3-31 15,5-2-18-15,2 0-26 16,-1 0-6-16,-4-3-24 16,-9 0-60-16</inkml:trace>
  <inkml:trace contextRef="#ctx0" brushRef="#br0" timeOffset="192932.3832">17862 10301 1101 0,'0'15'381'16,"0"13"-164"-16,0 4-105 16,0 0-10-16,2 2-40 15,-1-6-19-15,4-5-49 16,2-5-58-16</inkml:trace>
  <inkml:trace contextRef="#ctx0" brushRef="#br0" timeOffset="193174.067">18028 10374 1444 0,'3'1'290'16,"5"8"41"-16,-2 6-102 16,4 10-104-16,-4 2-37 15,-4-1-44-15,0 0-10 16,-5-11-18-16,2-4-5 16,2-11-21-16,6-1-26 0,5-14-46 15,4-2-12-15,1-6 11 16,2-2 20-16,1 7 45 15,-1 3 12-15,-2 17 35 16,-3 6 22-16,-7 17 22 16,-6 7 9-16,-1 4-29 15,0 3-18-15,2-2 37 16,8-4-64-16</inkml:trace>
  <inkml:trace contextRef="#ctx0" brushRef="#br0" timeOffset="193762.6371">18959 10348 1512 0,'-12'7'220'0,"-9"13"-148"16,5 6-33-16,12 9-33 15,7-2 5-15,13-2 23 16,7-3 12-16,6-13 15 15,5-1 4-15,9-14-11 16,4-6-3-16,1-16-14 16,-4-8-6-16,-14-12-3 15,-11-9-2-15,-17-3-8 0,-7-2-4 16,-20 0-21-16,-7 6-1 16,-18 6-4-16,2 9 8 15,3 21 17-15,9 5 1 16,16 17-4-16,9 2-8 15,12 6-13-15,9 3-4 16,11 0-18-16,8 2-47 16,16 0-142-16</inkml:trace>
  <inkml:trace contextRef="#ctx0" brushRef="#br0" timeOffset="194147.2046">19558 10256 1515 0,'-15'-8'244'0,"-19"-9"-114"16,5 2-26-16,14 10-38 16,-1 5-18-16,10 8-24 15,4 5-11-15,2 3-14 16,12 3-4-16,4 1 2 15,1-2 2-15,6 2 2 16,-3-6 2-16,-1-5 6 0,-1-2 0 16,-13-8 5-16,-2-3-2 15,-15-4-6-15,-4 3-4 16,-2 1-5-16,-5 4 1 16,4 6 2-16,1 3 1 15,4 8-1-15,7 2-1 16,3 3-1-16,13 4-1 15,-3-1 3-15,8-1 0 16,9-4 0-16,-2-5 0 16,8-6-18-16,-1-9-43 0</inkml:trace>
  <inkml:trace contextRef="#ctx0" brushRef="#br0" timeOffset="194273.1933">19590 10158 1536 0,'-10'-6'326'0,"-12"-5"-51"16,4 4-104-16,6 7-127 16,1 2-43-16,14 12-88 15</inkml:trace>
  <inkml:trace contextRef="#ctx0" brushRef="#br0" timeOffset="194555.8757">19905 10346 1271 0,'0'-4'272'0,"-6"-5"-109"0,-2 3-24 16,-12 6-32-16,-4 2-35 15,-7 8-51-15,2 3-11 16,4 9 2-16,4 3 4 15,11 1 25-15,6 3 14 16,12 0-2-16,6-2-6 0,8-7-17 16,0-6-9-16,3-3-15 15,-3-8-33-15,-7-4-84 16,-5-4-62-16,-6-11-186 16</inkml:trace>
  <inkml:trace contextRef="#ctx0" brushRef="#br0" timeOffset="194806.8679">19946 10385 981 0,'10'0'479'0,"11"7"-213"16,-3 3-2-16,-9 15-58 16,0 2-29-16,-8 0-66 15,1 2-25-15,1-6-38 16,-3-5-15-16,6-6-18 16,-2-9-4-16,3-10-6 15,3-6-6-15,3-7-11 16,2-3-2-16,6-2 3 0,2 4 3 15,0 3 13-15,0 9 11 16,-6 9 27-16,-4 8 12 16,-6 12 10-16,-4-1-7 15,-1 11-25-15,-1 0-11 16,0-2-11-16,-1-2 265 16</inkml:trace>
  <inkml:trace contextRef="#ctx0" brushRef="#br0" timeOffset="195181.1109">21010 10183 1549 0,'1'-10'283'16,"-1"-11"-71"-16,0 18-119 0,-2 5-3 15,1 21-11-15,1 10-12 16,0 23 12-16,1 6 0 16,1 4-17-16,2-2-11 15,4-11-32-15,1-6-30 16,0-21-29-16,-3-12-414 16</inkml:trace>
  <inkml:trace contextRef="#ctx0" brushRef="#br0" timeOffset="195509.1341">20999 10120 1693 0,'15'-12'368'16,"11"-7"-225"-16,12 10-60 16,6 5-9-16,4 12-39 15,2 8-11-15,-10 5-6 16,-5 0-4-16,-21 0-10 15,-13-1-4-15,-21 1-19 16,-7-1-16-16,-7-7-9 16,7-2 0-16,9-11 9 15,13-1 7-15,15-4 7 16,8 0 2-16,16 7 23 16,5 5 16-16,-7 11 23 15,2 9 12-15,-17 13 3 0,-12 5-2 16,-12 7-8-16,-16-4-7 15,-19-9-13-15,-3-3-3 16,-8-13-10-16,1-8-11 16</inkml:trace>
  <inkml:trace contextRef="#ctx0" brushRef="#br0" timeOffset="196033.9889">22127 10390 1328 0,'5'7'229'15,"9"16"-100"-15,-2 4-22 16,-1 6-13-16,-2 0 0 16,-10-11-18-16,-1 1-3 15,-5-12-11-15,1-2-14 16,4-8-17-16,3-9-6 16,10-12-14-16,7-10-10 0,16-3-6 15,4-2-3-15,6 7 13 16,0 9 19-16,-12 15 34 15,-7 11 17-15,-13 24 26 16,-10 10-3-16,-12 6-30 16,2 0-17-16,-9-4-18 15,4-3 283-15</inkml:trace>
  <inkml:trace contextRef="#ctx0" brushRef="#br0" timeOffset="196877.2036">1792 10896 1478 0,'-2'8'262'0,"-1"17"-46"15,3 14-53-15,6 26-85 16,3 11-15-16,-4 14-32 15,-1 3-12-15,0-8-2 16,-4-12-4-16,2-22-66 16</inkml:trace>
  <inkml:trace contextRef="#ctx0" brushRef="#br0" timeOffset="197216.8933">1723 11003 1490 0,'11'-22'310'0,"11"-11"80"0,10 12-272 16,8 9-40-16,2 19-37 15,-1 6-14-15,-17 16-9 16,-7 2-1-16,-24 2 1 16,-9 2-1-16,-6-9-4 15,-2-1-3-15,6-14-15 16,6-11-12-16,12-3-21 15,6-15-3-15,24 1 6 16,5 2 9-16,12 4 14 16,3 11 5-16,-6 10-1 15,-6 8 5-15,-18 11 4 16,-13 1 1-16,-18 7 9 16,-7 0 2-16,-10 0 0 15,-8-5 1-15,-6-9-41 16,-1-8 421-16</inkml:trace>
  <inkml:trace contextRef="#ctx0" brushRef="#br0" timeOffset="197610.6283">2391 11104 790 0,'-1'-6'462'0,"-5"-11"-209"16,-4 7-106-16,-11 7-13 16,1 3 5-16,0 9-51 15,2 6-23-15,11 5-39 16,1 2-15-16,8 0-11 16,6-1 0-16,6-6 5 15,5 1 3-15,4-5 2 16,0-6 0-16,1-5 2 15,-6-1 1-15,-6-8-10 16,-5 0-8-16,-13 1-18 16,-8 1-5-16,-11 8 9 15,-6 1 6-15,0 9 16 16,1 2 7-16,9 1 18 16,7 4 10-16,10-1 0 15,7-2-2-15,9 2-18 16,3-2-8-16,13-3-1 15,4-1-28-15,3-4 64 0</inkml:trace>
  <inkml:trace contextRef="#ctx0" brushRef="#br0" timeOffset="197940.166">2489 11006 1469 0,'10'-19'243'0,"6"-22"-43"16,3 6-7-16,4 12-20 16,-3 12-32-16,5 26-57 15,5 14-10-15,-2 21 1 16,4 5-1-16,-2 8-11 16,-3 3-17-16,-10-4-25 15,-1-5-5-15,-1-19-6 16,-2-10 0-16,4-17-1 15,-5-12-2-15,-7-13-4 16,-5-7-3-16,-12-6-7 16,-4 0-3-16,-10 6-4 15,-3 8-4-15,-1 13-9 16,-2 10-3-16,8 14-13 16,1 4-22-16,15 0 379 15</inkml:trace>
  <inkml:trace contextRef="#ctx0" brushRef="#br0" timeOffset="198267.2853">3194 11221 1311 0,'-1'-7'279'15,"-3"-6"-83"-15,-5 5-14 16,-10 0-7-16,-6 0-8 16,-4 1-7-16,-2 0-37 15,4 3-19-15,7 5-58 16,3 2-24-16,7 6-24 16,7 5-7-16,11 7 2 15,2 1 4-15,10 3 3 16,2 0 4-16,0-5 0 15,8 1 0-15,2-7 3 16,-1-6-12-16,-2-10-44 16,-6-8-26-16</inkml:trace>
  <inkml:trace contextRef="#ctx0" brushRef="#br0" timeOffset="198388.0173">3122 10996 1549 0,'-4'-8'328'0,"-4"-7"-48"15,8 10-178-15,0 3-53 16,3 6-18-16,-3-4-33 16</inkml:trace>
  <inkml:trace contextRef="#ctx0" brushRef="#br0" timeOffset="198599.8999">3314 11185 1649 0,'7'6'426'15,"2"2"-82"-15,8 3-172 16,2 1-37-16,4 2-71 16,-1 1-19-16,-1-2-26 15,1-2-6-15,-6-6 5 16,1-4 6-16,-2-9 9 16,-3-8 5-16,3-10-7 15,-3-1-6-15,-4 1-15 16,-4 0-19-16,2 10 255 15</inkml:trace>
  <inkml:trace contextRef="#ctx0" brushRef="#br0" timeOffset="199049.5214">3972 11151 1373 0,'1'-5'270'0,"3"5"2"16,-4 2-51-16,-2-2-75 16,1 0-36-16,-7 14-46 15,-33 33-27-15,3-28-22 16,0-3-4-16,-2-6-7 16,9-6-4-16,5-8-7 15,4-4-6-15,11-7-6 16,3 1-1-16,13-2 2 15,5-2 3-15,11 4 11 16,3 2 10-16,9 12 36 16,0 10 23-16,1 13 33 15,-5 3 0-15,-3 8-29 16,-3-1-23-16,-7-5 258 0</inkml:trace>
  <inkml:trace contextRef="#ctx0" brushRef="#br0" timeOffset="199658.7504">5187 11106 1487 0,'-9'3'258'0,"-16"7"-64"0,-3 0-18 16,5 6-51-16,2 3-42 15,16 7-48-15,7 0-29 16,17 2 0-16,5-2 3 16,9-9 8-16,-2-8 3 15,-4-10 10-15,-3-11 7 16,-12-10 4-16,-7-5-2 0,-12-8-5 16,-7-3-10-16,-9-4-8 15,-2 2-2-15,-4-7-6 16,1 1-1-16,10-3-7 15,6 2-4-15,16 10-11 16,6 4-4-16,14 12-14 16,4 6-21-16,8 14-65 15,3 5-63-15</inkml:trace>
  <inkml:trace contextRef="#ctx0" brushRef="#br0" timeOffset="200226.8283">5555 11010 1393 0,'-19'0'253'0,"-13"2"-39"16,9 2-118-16,5 1-36 15,12 7-44-15,7 1-7 16,8 0 1-16,6 1 0 15,13-4 1-15,1-2 2 16,2-4 1-16,-5-4 1 16,-7 1 0-16,-7-1 1 0,-9 0-6 15,-4 0-6-15,-12 4-7 16,-3 2-2-16,-7-1 3 16,0 7 3-16,-2-2 6 15,0 1-2-15,15 1 2 16,1-1 4-16,10 1 5 15,6 2 10-15,5-1 8 16,4-3 2-16,7-4-4 16,5-3-7-16,0-9-7 15,4-5-4-15,-3-8-10 16,-1-6-4-16,-4-1-1 16,-3-1-1-16,-5 8 7 15,-7 0 5-15,-8 11 12 16,-1 5 7-16,0 7 9 15,1 10-2-15,5 4-13 0,2 3-8 16,4 4-12 0,-1-2 0-16,5-4 2 0,3-1 9 15,-10-13 34-15,7-1 16 16,-6-11 19-16,0-6-3 16,9-4-26-16,-5-4-14 15,-2 0-18-15,0 2-8 16,-5 3-24-16,-3 3 1 15</inkml:trace>
  <inkml:trace contextRef="#ctx0" brushRef="#br0" timeOffset="200871.9809">7039 10958 1352 0,'-18'-5'264'0,"-2"0"-53"0,-9 3-40 16,5 5-31-16,4 5-70 15,1 5-28-15,18 6-42 16,-2-3-9-16,16 5 0 16,3-4-1-16,3-4 9 15,7 0 1-15,-3-4 6 16,-4-4 2-16,-7-2 5 15,-4 0 3-15,-10-4-3 16,-8-1-5-16,-10-3-11 16,-1 3-5-16,-11 2-1 15,4 7 1-15,9 2 4 16,-1 4 1-16,15 5-1 16,1-3 3-16,5 6 9 15,8-2 4-15,9-3 9 16,1 1 2-16,4-2-5 15,2-2-5-15,-1-6 1 0,-2-5-12 16</inkml:trace>
  <inkml:trace contextRef="#ctx0" brushRef="#br0" timeOffset="201007.6078">7002 10822 1695 0,'-1'-10'383'0,"-4"-10"-182"15,4 11-145-15,-2 2-24 0,6 7-99 16,1 3-140-16</inkml:trace>
  <inkml:trace contextRef="#ctx0" brushRef="#br0" timeOffset="201140.2549">7145 11028 1435 0,'15'28'299'15,"8"24"25"-15,11 6-132 16,3 3-66-16,0 3-81 15,0-2-21-15,-8-13-9 16,-3-10 0-16,-6-19 0 16,-5-15 107-16</inkml:trace>
  <inkml:trace contextRef="#ctx0" brushRef="#br0" timeOffset="201311.5221">7417 11023 1900 0,'-13'8'502'16,"-16"11"-346"-16,-3 3-37 16,-11 8-76-16,2 5-18 15,-3 7-17-15,7 1-5 16,9 2-13-16,3-2-16 16,11-8-23-16</inkml:trace>
  <inkml:trace contextRef="#ctx0" brushRef="#br0" timeOffset="201829.1539">7621 11031 1597 0,'-6'-6'312'0,"-10"-1"-166"16,1 6-45-16,6 4-70 16,1 8-17-16,8 0-13 15,4 1-4-15,8 0 0 16,3-2 1-16,5-2 2 16,1-1 3-16,0-5 3 15,-1 0-1-15,-9-4 0 16,-1 0-4-16,-10-3-7 0,-6-1-6 15,-13 9 1-15,0 1 1 16,-7 7 8-16,4 6 2 16,10-1 2-16,0 2 1 15,12 0 5-15,6-2 2 16,4-1 11-16,9-5 3 16,7-3 9-16,3-7 1 0,6-3 1 15,-7-9-4-15,0-3-8 16,-1-4-5-16,-7-6-7 15,2 3-3-15,-9 1-2 16,-6 4-1-16,-7 7-3 16,-5 4 7-16,2 7 19 15,-3 6 3-15,8 11 14 16,1 3-1-16,2 9-12 16,7 4-2-16,-1-3 1 15,2-6 23-15</inkml:trace>
  <inkml:trace contextRef="#ctx0" brushRef="#br0" timeOffset="202500.4658">8730 10908 1423 0,'3'-10'248'0,"-3"-5"-26"15,6 10-59-15,-6 19-79 16,0 13-30-16,2 14-51 15,0 4 19-15,6 0-71 16,-1-4-260-16</inkml:trace>
  <inkml:trace contextRef="#ctx0" brushRef="#br0" timeOffset="202650.069">8880 10935 1660 0,'-3'5'375'15,"-3"8"-187"-15,4 12-63 16,0 1-87-16,1 9-24 16,6 2 77-16,6-3-161 15</inkml:trace>
  <inkml:trace contextRef="#ctx0" brushRef="#br0" timeOffset="202906.9088">9208 10976 1760 0,'0'3'401'0,"1"12"-262"15,2 10-31-15,-1 19-27 16,5 12 9-16,1 22-2 15,-1 9-10-15,0 9-33 0,-1 0-18 16,-6-16-20 0,0-10-13-16,-2-21-44 0,0-10-28 15,1-13 282-15</inkml:trace>
  <inkml:trace contextRef="#ctx0" brushRef="#br0" timeOffset="203057.5043">9252 11317 1730 0,'9'0'385'0,"3"1"-209"0,9 0-137 16,7 2-19-16,7 1 200 16</inkml:trace>
  <inkml:trace contextRef="#ctx0" brushRef="#br0" timeOffset="203445.802">9560 11130 1473 0,'0'6'249'0,"6"10"-44"16,1 7-56-16,2 9-28 0,-1 0-17 15,-6-2-38-15,-1-2-19 16,-2-13-21-16,1 1-5 16,0-14-18-16,-4-5-16 15,-1-13-53-15,-4-10-20 16,4-6-16-16,3 0 9 15,9-2 39-15,8 6 13 16,4 8 20-16,8 5 14 0,1 9 42 16,1 9 16-16,-2 9 21 15,-5 3 0-15,-1 13-29 16,-13 4-13-16,1 9-14 16,-7 2 13-16,-1-1 106 15</inkml:trace>
  <inkml:trace contextRef="#ctx0" brushRef="#br0" timeOffset="203951.7717">10029 11119 1593 0,'-10'-8'318'0,"-12"-3"-148"0,1 3-47 16,6 9-76-16,6 5-20 16,9 5-25-16,2 1-3 15,15 4-3-15,4-2 0 16,8-2 3-16,2 0 1 16,-7-9-5-16,-3-1-12 15,-10-2-10-15,-8-2-12 16,-6 1-2-16,-8 0 10 0,-8 0 13 15,-6 2 11-15,-2 7 9 16,0 0 4-16,6 7 4 16,5 2 2-16,13 3 9 15,4 1 0-15,10-2 1 16,7-1 3-16,5-7 2 16,2-3-1-16,4-8 3 15,1-4-3-15,2-9-4 16,1-3-5-16,-3-8-7 15,0-1-4-15,-13 0-3 16,-1 3-1-16,-8 7-1 16,-7 5-2-16,-1 10 18 15,-4 4 8-15,2 11 3 16,1 6 4-16,1 5-20 16,0 4-9-16,0 2 2 15,8 0 250-15</inkml:trace>
  <inkml:trace contextRef="#ctx0" brushRef="#br0" timeOffset="204147.0574">10471 10944 1713 0,'0'-2'428'16,"-1"1"-154"-16,2 10-167 15,0 9-40-15,2 11-38 16,1 0-11-16,-4-4-21 16,2 3 45-16</inkml:trace>
  <inkml:trace contextRef="#ctx0" brushRef="#br0" timeOffset="204294.6631">10640 10963 1742 0,'-6'12'417'0,"-7"14"-220"15,1 1-107-15,4 6 19 16,3-1-115-16</inkml:trace>
  <inkml:trace contextRef="#ctx0" brushRef="#br0" timeOffset="204834.6771">11553 11141 1475 0,'-12'0'263'0,"-15"7"-50"0,2 4-58 15,7 9-107-15,5 7-18 16,10 4-26-16,10 5-6 15,15-4 6-15,9-4 4 16,11-9 6-16,3-8 2 16,-3-12 6-16,-6-4 1 15,-18-9 3-15,-11-2 1 16,-12-1-7-16,-9-1-6 16,-10 3-8-16,-3 2-2 0,-1 1-8 15,8 3-40-15</inkml:trace>
  <inkml:trace contextRef="#ctx0" brushRef="#br0" timeOffset="205020.226">11681 11200 1478 0,'9'0'261'0,"9"0"-16"15,5 0-109-15,14-3-14 16,-2-5-32-16,12 2-39 15,-4-2-18-15,-7 1-20 16,-9 2-4-16,-9 3-35 16,-5 2-28-16,-9 1-158 15</inkml:trace>
  <inkml:trace contextRef="#ctx0" brushRef="#br0" timeOffset="205141.8979">11906 11209 1342 0,'0'10'283'0,"-2"7"-20"15,3 2-91-15,2 6-43 16,5 2-71-16,2 1-3 16,3 0-368-16</inkml:trace>
  <inkml:trace contextRef="#ctx0" brushRef="#br0" timeOffset="205583.8059">12262 11252 1464 0,'-6'-13'233'0,"-6"-13"-65"16,-8 4 4-16,3 10-41 16,-3 8-16-16,0 11-57 15,0 3-21-15,5 12-26 16,2 1-5-16,13 4-1 15,5-1 2-15,10-6 5 16,3-3 3-16,8-10 1 16,-1-5 0-16,-2-10-1 15,0-6-2-15,-6-5-4 0,1-3 0 16,-1 1-2-16,-2 3 0 16,1 5-6-16,-7 4-2 15,1 12-4-15,-3 6-2 16,-3 9 4-16,4 4 3 15,4 5 2-15,0 0 3 16,5-2 4-16,-2-2 0 16,-4-15 18-16,2-2 19 0,-3-15 25 15,1-6 7-15,4-8-7 16,-4-3-13-16,2-1-28 16,-3-1-12-16,-5 5 27 15,0 6-44-15</inkml:trace>
  <inkml:trace contextRef="#ctx0" brushRef="#br0" timeOffset="206023.9699">13257 11134 1526 0,'-2'6'275'0,"-6"6"-81"16,3 6-57-16,2 11-41 15,-1 2-15-15,0 8-22 16,4 2-7-16,-4-6-27 15,8-3-10-15,14-14-11 16,4-3-17-16,18-5-32 16,4-2-10-16</inkml:trace>
  <inkml:trace contextRef="#ctx0" brushRef="#br0" timeOffset="206334.3706">13594 11149 1124 0,'-6'0'372'16,"-9"-1"-147"-16,-6 4-69 16,4 5-56-16,-4 2-23 15,2 6-34-15,6 6-16 16,8 7-9-16,5 3-9 15,13 4-3-15,4-2 2 0,11-4-1 16,1-3 3 0,7-13 7-16,-9-7 0 0,-6-12 10 15,-5-6 4-15,-18-8-3 16,-2 1 1-16,-18 0-16 16,-9 0-4-16,-4 4 14 15,-3-1 384-15</inkml:trace>
  <inkml:trace contextRef="#ctx0" brushRef="#br0" timeOffset="206559.7688">13706 11204 1224 0,'25'-3'333'0,"14"-1"-97"16,8 4-45-16,-4 0-35 16,-7 7-58-16,-6-3-28 15,-9 4-47-15,-8 3-9 16,-6-3-26-16,-1 0-57 16</inkml:trace>
  <inkml:trace contextRef="#ctx0" brushRef="#br0" timeOffset="206706.9026">13842 11243 1519 0,'-4'9'298'15,"-4"5"-35"-15,7 8-102 16,1 7-37-16,3 2-50 16,7 4-25-16,4-3 2 15,0-7 337-15</inkml:trace>
  <inkml:trace contextRef="#ctx0" brushRef="#br0" timeOffset="207125.1269">14281 11253 1064 0,'-9'-3'428'0,"-10"-4"-172"15,0 1-44-15,-1 3-84 16,2 1-39-16,1 6-42 16,7 6-10-16,4 8 11 15,1 3 6-15,5 9 22 16,5-1 3-16,7 1-1 16,6-2 7-16,7-11-19 15,-1-5-9-15,5-12-14 16,-4-8-7-16,-1-11-14 15,-3-5-8-15,-8-7-43 16,-5 1 3-16</inkml:trace>
  <inkml:trace contextRef="#ctx0" brushRef="#br0" timeOffset="207461.5193">14313 10920 1605 0,'1'-13'374'0,"1"-9"-88"16,-2 5-45-16,-2 17-113 16,0 10-51-16,-3 17-71 15,2 11 12-15,3 12 311 16</inkml:trace>
  <inkml:trace contextRef="#ctx0" brushRef="#br0" timeOffset="207715.0279">14681 11485 1987 0,'7'3'519'0,"-5"1"-58"16</inkml:trace>
  <inkml:trace contextRef="#ctx0" brushRef="#br0" timeOffset="218531.4899">1893 12213 1547 0,'-19'-1'290'0,"-16"1"-95"16,-3 13-86-16,-3 9-9 15,12 24-40-15,6 15-12 0,18 19-11 16,10 10-4-16,17 0-4 16,9-5-4-16,19-13-12 15,17-10-1-15,7-30 2 16,3-16 1-16,-3-33 5 16,-12-18-2-16,-11-24 57 15,-12-6 16-15,-21-8 8 16,-15-5 5-16,-28 1-55 15,-14 1-16-15,-18 8-18 16,-3 13-8-16,-2 19-10 16,7 12-14-16,8 17-62 15,9 6-42-15</inkml:trace>
  <inkml:trace contextRef="#ctx0" brushRef="#br0" timeOffset="218672.3568">1785 12518 1404 0,'17'0'255'16,"29"-8"-26"-16,18 7-34 15,16 1-103-15,6 2-23 16,1 14-25-16</inkml:trace>
  <inkml:trace contextRef="#ctx0" brushRef="#br0" timeOffset="219479.9354">2466 12275 1512 0,'1'-2'279'16,"-1"8"-65"-16,-5 10-57 16,1 24-68-16,2 14-18 15,1 16-9-15,1 11-3 0,4-2-13 16,-1-6-9-16,2-9-15 15,0-13-2-15,-1-19 0 16,2-7 1-16,-2-20 4 16,3-7 1-16,-5-16-6 15,2-9-6-15,4-12-19 16,-6-7-9-16,1-8-11 16,-3-5-3-16,-10-10 7 15,1-2 4-15,3 10 6 16,0 8 2-16,7 26 0 15,2 13-3-15,-1 16-3 16,2 11-1-16,4 16-7 16,5 4 0-16,5 10 10 15,8 4 7-15,0-6 12 16,1-1 6-16,7-12 1 16,-4-6 1-16,3-12 2 15,1-7 3-15,-13-12 4 0,-4-10-1 16,-4-8-2-16,-2-6-3 15,0-8-6-15,1-1-3 16,-6 2-4-16,-4 3-1 16,-2 20-8-16,0 11-2 15,-4 22 0-15,4 13 0 16,2 16 7-16,1 6 2 16,7 6 0-16,2 1 2 15,2 1-3-15,-3-4 1 0,5-10 12 16,1-6-29-16,1-16-93 15</inkml:trace>
  <inkml:trace contextRef="#ctx0" brushRef="#br0" timeOffset="219719.0795">3140 12254 1555 0,'-2'-1'284'0,"0"6"-102"16,1 13-48-16,9 22-48 15,0 13 15-15,4 17-5 16,-1 7-7-16,-5 0-14 16,1-6-25-16,-3-7-20 0,1-12-15 15,2-18-46 1,-1-10-35-16,1-17-112 0</inkml:trace>
  <inkml:trace contextRef="#ctx0" brushRef="#br0" timeOffset="219984.1241">3545 12411 1526 0,'-4'1'281'0,"-5"5"-56"16,1 4-39-16,-17 1-49 15,3 3-40-15,-11 1-52 16,-9 3-16-16,1 0-14 16,-1-2-3-16,12 7-11 15,7-3-2-15,12 1-4 16,7 6 3-16,8 0 13 16,4 0 9-16,18 2 6 15,10-5-1-15,14-5-7 16,6-4-1-16,-7-8-24 15,-7-4 20-15</inkml:trace>
  <inkml:trace contextRef="#ctx0" brushRef="#br0" timeOffset="220358.5293">3748 12594 1599 0,'0'16'300'0,"0"23"-141"16,0 3-23-16,4 0-17 16,0 0-22-16,3-9-47 15,3-4-14-15,-2-14-6 16,-3-7 6-16,-5-11 11 15,-3-10 1-15,-4-9-4 16,-1-7-13-16,0-9-10 16,2-4-4-16,-2-9-5 15,0-1-1-15,2-4-9 16,2 3-2-16,8 5-7 16,4 4-3-16,10 17-5 15,2 7-2-15,9 18 12 16,2 2-25-16,6 10-82 15,0 2-32-15</inkml:trace>
  <inkml:trace contextRef="#ctx0" brushRef="#br0" timeOffset="220604.686">3829 12897 1703 0,'12'0'348'0,"18"1"-251"16,6-1-18-16,6-1-25 15,-1 3-20-15,-6 2-21 16,1 1-26-16,-7-4-84 15</inkml:trace>
  <inkml:trace contextRef="#ctx0" brushRef="#br0" timeOffset="220785.2124">3846 12614 1756 0,'10'0'398'0,"18"3"-246"0,8 3-63 16,9 2-30-16,5 1 9 15,0 0-391-15</inkml:trace>
  <inkml:trace contextRef="#ctx0" brushRef="#br0" timeOffset="221258.2674">4463 12670 1657 0,'8'3'351'16,"9"2"-184"-16,11 1-52 15,15 2-45-15,5-3-24 16,8-2-13-16,1-1 367 0</inkml:trace>
  <inkml:trace contextRef="#ctx0" brushRef="#br0" timeOffset="221512.7776">5013 12409 1476 0,'-3'5'244'0,"3"15"-68"16,-2 9-36-16,6 15-48 16,6 8 2-16,-3 8-23 15,4 0-11-15,-1-3-23 16,-1-7-11-16,0-13-9 15,-2-6 1-15,-4-18 6 0,-3-7-17 16,-5-12-71-16,0-8-109 16</inkml:trace>
  <inkml:trace contextRef="#ctx0" brushRef="#br0" timeOffset="221677.9281">4998 12330 1617 0,'8'-4'327'0,"7"-4"-172"16,10 5-55-16,16 6-53 16,4 3-20-16,8 7-19 15,3 0-2-15,2-1 18 16,-6 0 397-16</inkml:trace>
  <inkml:trace contextRef="#ctx0" brushRef="#br0" timeOffset="221931.6528">5094 12935 1469 0,'5'0'243'0,"16"0"-43"0,9 2-45 16,11 0-26-16,7 2-26 15,5 5-53-15,-1-4-3 16,-3-1-44-16,-2-7-51 16</inkml:trace>
  <inkml:trace contextRef="#ctx0" brushRef="#br0" timeOffset="222117.3418">5084 12602 1713 0,'15'3'383'0,"18"3"-215"16,14 1-47-16,21-3-51 15,2 1-19-15,4 3 336 16</inkml:trace>
  <inkml:trace contextRef="#ctx0" brushRef="#br0" timeOffset="222828.6506">6445 12680 1463 0,'-8'4'246'0,"-14"4"-70"0,2 8-83 15,3 4-32-15,4 6-49 16,10 4-11-16,18 1-2 15,9-2 1-15,16-7 3 16,3-9 3-16,-7-13 2 16,-4-5 24-16,-19-9 33 15,-7-2 6-15,-18-2 6 16,-13-1-25-16,-12 5-31 16,-1 3-9-16,2 5-14 15,5 3-52-15</inkml:trace>
  <inkml:trace contextRef="#ctx0" brushRef="#br0" timeOffset="223253.9366">6572 12683 1468 0,'4'0'288'0,"14"2"30"0,3-1-110 15,13-1-97-15,7-3-34 16,2-5-48-16,2 2-11 15,-14 1-8-15,-8 2-1 16,-15-1-29-16,-5 2-18 16,-10 1-20-16,-7 0-6 15,-7 1 22-15,-4 3 13 16,2 3 15-16,4 5 4 0,10 9 2 16,6 0 2-16,6 5 8 15,5 4 4-15,4 0 4 16,1 1-1-16,5-4-5 15,0-3 0-15,2-11 2 16,4-8 2-16,1-11 3 16,-2-8-1-16,0-8-5 15,-8-4-3-15,-3-2-3 16,2 0-1-16,-5 4 2 16,1 3 0-16,-3 9 7 15,-7 7 9-15,0 10 19 16,0 9 4-16,-1 7-6 15,1 1-9-15,2 4-14 16,2-3-3-16,1-2-26 16</inkml:trace>
  <inkml:trace contextRef="#ctx0" brushRef="#br0" timeOffset="223504.2891">7168 12703 1664 0,'8'3'351'0,"10"4"-194"16,9 3-29-16,6 7-16 16,1 4-21-16,-7 4-28 15,-5 1-5-15,-20 3-22 16,-8-3-2-16,-20-4 0 15,-12-5-5-15,-8-10-17 16,5-6 14-16</inkml:trace>
  <inkml:trace contextRef="#ctx0" brushRef="#br0" timeOffset="224106.8369">8352 12652 1481 0,'-4'17'252'15,"-5"15"-75"-15,-4 11-70 16,-3 2-18-16,5 3-21 16,1-2-5-16,7-8-17 15,-2-7-5-15,4-18 3 16,1-8 2-16,-1-18-4 16,3-8-2-16,4-16-19 15,5-5-8-15,-1-11-6 16,1-4-2-16,-4 1-1 15,4 5 0-15,-2 4-4 0,2 5 0 16,0 13 5 0,-4 6 3-16,2 18 3 0,-4 8 3 15,2 14-6-15,2 12-4 16,5 12-2-16,6 0 1 16,5 10 1-16,0-2 2 15,0 4 1-15,1 2 11 16,-6-7-36-16,-2-9-51 15,-4-13 276-15</inkml:trace>
  <inkml:trace contextRef="#ctx0" brushRef="#br0" timeOffset="224269.7772">8315 12746 1515 0,'0'-1'266'0,"1"-1"-68"15,6 1-97-15,-7-1-68 16,22 2-10-16,56 0-7 16,-19 2 65-16</inkml:trace>
  <inkml:trace contextRef="#ctx0" brushRef="#br0" timeOffset="224736.3052">8787 12692 1531 0,'5'0'247'0,"11"0"-136"16,7 3-15-16,15 5-20 16,7-2-8-16,11 1-12 15,9 1-9-15,6-4-24 16,-2 0-9-16,-9-4-45 16,-14-2-22-16,-18-3-49 15,-11-4-24-15,-17-1-27 16,-6-1 30-16,-13-1 43 15,-8-1 30-15,-1 4 50 16,2 0 5-16,11 4 3 16,10 2 6-16,12 0 15 15,7 3 14-15,7 7 22 16,3 3 2-16,0 2 16 16,-3 2 10-16,-6 1 24 15,-6 3 19-15,-10 5-8 16,-7-3-18-16,-6-4-45 15,-4-2-3-15,0-9 317 16</inkml:trace>
  <inkml:trace contextRef="#ctx0" brushRef="#br0" timeOffset="225171.1692">9672 12479 1578 0,'0'16'315'0,"1"11"-112"16,5 17-93-16,-3 4-3 15,2 9-11-15,-2 1-7 16,-2-2-23-16,4 1-12 16,-3-13-30-16,1-5-4 15,0-14-23-15,-3-10-29 16,3-13-59-16</inkml:trace>
  <inkml:trace contextRef="#ctx0" brushRef="#br0" timeOffset="225589.0217">9608 12565 1259 0,'3'-7'316'15,"0"-3"-82"-15,10-1-46 16,4 0-23-16,13 2-47 15,2-3-21-15,11 10-38 16,-2-2-11-16,-1 8-24 16,0 4-10-16,-12 3-8 15,-5 3-2-15,-13 1 0 16,-9 0-2-16,-10 0-6 16,-4-2-9-16,-2-4-16 15,2 0-8-15,9-3-14 0,6 0 6 16,13 3 14-16,6-3 5 15,11 7 19-15,3 4 0 16,3 7 3-16,-2 6 2 16,-18 3 6-16,-10 6 14 15,-25 1 26-15,-14-1 4 16,-19-1 0-16,13-26-9 16,19-7-22-1,1 2-1-15,-47-7-25 0,12-10-23 0,27-21-37 16</inkml:trace>
  <inkml:trace contextRef="#ctx0" brushRef="#br0" timeOffset="225886.9625">10531 12616 1668 0,'1'-2'431'0,"-1"-2"-93"15,1 3-192-15,-1 1-44 16,0 0-62-16,0 0-14 15,0 0-17-15,0 0-17 16,0 0-16-16,0 0-345 16</inkml:trace>
  <inkml:trace contextRef="#ctx0" brushRef="#br0" timeOffset="226129.4943">10549 12790 1594 0,'0'1'374'0,"1"3"-53"16,3 0-62-16,-4-4-76 15,0 0-50-15,0 0-72 16,0 0-10-16,0 0-482 16</inkml:trace>
  <inkml:trace contextRef="#ctx0" brushRef="#br0" timeOffset="228559.7013">15679 10921 1390 0,'0'-2'221'0,"0"0"-76"15,-4 2-10-15,3 0-18 16,-14 0-20-16,-57 3-24 16,19-3-10-16,-5 0-28 15,-3-3-12-15,15-3-15 16,8-2-3-16,20 1-5 15,12 6-6-15,20 4-5 16,10 5-1-16,19 9 5 16,6 8 9-16,8 3 15 15,3 8 9-15,-13 0 13 16,-15 0-2-16,-19 3-1 16,-15-3-4-16,-20 4-8 15,-7-4-2-15,-18-3-6 0,-8-4 0 16,1-11-4-16,5-4 0 15,20-9-4-15,8-3-3 16,16-3-3-16,10 0-2 16,12 1-2-16,10 0 0 15,12 3-2-15,6 7 1 16,8 3 13-16,-4 0-15 0,6 0 39 16</inkml:trace>
  <inkml:trace contextRef="#ctx0" brushRef="#br0" timeOffset="228858.4114">15868 11187 1443 0,'2'0'235'0,"-2"4"-60"16,-5 7-15-16,-3 12-68 15,-1 4-1-15,4 12-18 16,4 2-10-16,6 0-9 16,7-2-9-16,11-13-12 15,8-6 3-15,11-12 1 16,-2-5 8-16,-5-10 26 0,-8-7 2 16,-15-15 0-16,-2-3-14 15,-10-4-34-15,-2-1-9 16,1 11-42-16,-7-1-26 15,6 13-284-15</inkml:trace>
  <inkml:trace contextRef="#ctx0" brushRef="#br0" timeOffset="229184.3543">16062 10953 1600 0,'-8'-8'356'0,"-5"0"-132"0,2 9-58 16,9 21-86-16,3 5-16 16</inkml:trace>
  <inkml:trace contextRef="#ctx0" brushRef="#br0" timeOffset="229682.9593">16504 11304 804 0,'0'-6'415'0,"-3"-7"-183"16,0 0-105-16,-9 0 9 16,-6 0 11-16,-7 6-13 15,-7 4-26-15,-1 10-42 0,2 4-24 16,7 15-26-16,3 7-1 16,13 9 6-16,8 8 7 15,13-4 12-15,8-3 3 16,14-13 7-16,2-10-5 15,2-12-8-15,-3-7-3 16,-15-7 0-16,-11-4 3 16,-23-9-5-16,-10 0-5 0,-18-6-16 15,-4 1-5-15,4-1-8 16,7 4-27-16,14 5 51 16</inkml:trace>
  <inkml:trace contextRef="#ctx0" brushRef="#br0" timeOffset="230251.2322">16520 11340 1394 0,'11'-5'220'0,"18"-4"-65"16,8 2-52-16,3 2-23 15,5 2-14-15,-1 2-20 16,-2 1-5-16,-9 1-10 15,-5 2-10-15,-14 3-12 0,-7-1-3 16,-9-1-2-16,-8 0-1 16,-6 1-2-16,-5 2 0 15,-3 4-1-15,3 1 0 16,4 5-1-16,5-1-1 16,8 3 0-16,4 1-2 15,7 2 14-15,1 0 7 16,6-2 11-16,-2-5 3 15,4-2-10-15,-1-5-3 16,0-8-4-16,1-6 1 16,-3-12-4-16,0 1-3 0,-2-6-8 15,0 0-1-15,1-2-2 16,1-2 1-16,2 6 0 16,2 7 0-16,0 11 7 15,1 5 11-15,-4 14 14 16,-4 1 3-16,-3 6 0 15,-7-2-9-15,-2-1-9 16,4-2-3-16,-1-6-1 16,2-8 2-16,7-6-3 15,-5-7-1-15,6-7-5 16,5 3-3-16,-1-3-1 16,2 2-1-16,1 6-1 15,-1 5-1-15,-8 8-1 16,-1 7-1-16,-9 12 2 15,1 5 1-15,0 1 32 16,-4-2-31-16,6 0-136 0</inkml:trace>
  <inkml:trace contextRef="#ctx0" brushRef="#br0" timeOffset="230517.7388">17326 11250 1515 0,'-4'-3'303'0,"-5"7"-35"16,0 11-38-16,2 25-100 16,1 14-20-16,6 16 7 15,0 2-10-15,7 5-25 16,3-6-14-16,1-7-41 15,3-4-8-15,-5-18-25 16,-3-11-19-16,-2-22-36 16,0-9-25-16</inkml:trace>
  <inkml:trace contextRef="#ctx0" brushRef="#br0" timeOffset="230652.4508">17334 11531 1469 0,'5'-2'172'16,"9"1"-135"-16,5 1-38 15</inkml:trace>
  <inkml:trace contextRef="#ctx0" brushRef="#br0" timeOffset="230950.0179">17684 11489 642 0,'11'-2'352'0,"9"-7"-43"16,1 1-191-16,-2 3-50 16,-5 0 9-16,-7 8 34 15,-4 5 16-15,-14 4 31 16,-8 0-4-16,-10 6-37 16,-7-5-30-16,2 0-44 15,4 0-19-15,5-13-13 16,8-4-7-16,8-6-25 15,4-6-12-15,5-4-11 16,5 2 4-16,5-2 18 16,3 6 19-16,3 12 33 15,4 5 12-15,-1 15 37 16,1 5 3-16,3 9-16 16,-2-4-8-16,2 2 8 0,-2-3 297 15</inkml:trace>
  <inkml:trace contextRef="#ctx0" brushRef="#br0" timeOffset="231399.7652">18386 11380 1674 0,'-2'9'351'0,"-1"21"-205"15,0 11-51-15,6 20-22 0,0 4 2 16,4 6 2-16,-4 6-2 15,-1 2-19-15,2 1-17 16,0-13-31-16,2-14-29 16,4-28-14-16,-1-14-104 15</inkml:trace>
  <inkml:trace contextRef="#ctx0" brushRef="#br0" timeOffset="231566.614">18409 11613 1619 0,'5'-7'321'16,"8"-1"-177"-16,10-3-86 15,4 5-16-15,7 0-29 16,-2-2-3-16,4 4-13 16,4-1 1-16</inkml:trace>
  <inkml:trace contextRef="#ctx0" brushRef="#br0" timeOffset="231973.7429">18977 11504 1395 0,'-2'9'279'0,"-7"8"18"15,-4 2-43-15,-11 1-109 16,-3 1-26-16,-9-5-53 0,-4-2-13 16,1-8-24-16,4-6-8 15,12-12-9-15,3-4-11 16,11-7-12-16,1-6-11 15,8 6-5-15,4 3 5 16,9 8 2-16,6 12 4 16,4 10 3-16,2 10 1 15,3 10 6-15,2-2 5 16,2-2 3-16,2-2 2 0,0-10 0 16,-4-4 2-16,-1-11 2 15,-4-6 0-15,-3-10-2 16,-1-5-2-16,-2-5 0 15,0-1-1-15,2-2 0 16,2 7 15-16,-2 13 9 16,3 7-1-16,-5 16 7 15,0 5-6-15,-4 4 0 16,0 6 3-16,-12-3-5 16,-3-3-3-16,-12-4-7 15,-7-3-1-15,-6-5-14 16,-3-4-9-16,6-6 63 15</inkml:trace>
  <inkml:trace contextRef="#ctx0" brushRef="#br0" timeOffset="232224.0785">19867 11426 1724 0,'1'0'480'0,"2"-1"-130"16,1 2-88-16,-6-1-137 16,1 0-44-16,0 0-44 15,0 0-28-15,0 0-23 16,0 0 255-16</inkml:trace>
  <inkml:trace contextRef="#ctx0" brushRef="#br0" timeOffset="232388.6386">19854 11627 1588 0,'-1'0'443'0,"-4"-3"57"15,5 1-178-15,0 2-184 16,0 0-55-16,0 0-59 16,0 0-8-16</inkml:trace>
  <inkml:trace contextRef="#ctx0" brushRef="#br0" timeOffset="232918.4457">20398 11544 1474 0,'5'0'304'15,"5"3"56"-15,5 11-201 16,-3 1-38-16,-2 8-45 0,-4-2-17 16,-3-3-11-16,-3 1-8 15,0-10-12-15,-2-2-3 16,-3-10-6-16,4-3 0 16,9-8-8-16,1-5-5 15,8-3-8-15,3 2-3 16,1 0 1-16,0 0-1 15,2 14 3-15,-7-3 2 16,-7 19 5-16,0 9 5 0,-6 10 7 16,-2 7 0-16,-3 1 0 15,0-2 9-15,4-6 284 16</inkml:trace>
  <inkml:trace contextRef="#ctx0" brushRef="#br0" timeOffset="233316.9563">21361 11164 1446 0,'2'0'265'15,"-1"5"-39"-15,0 12-8 16,-4 25-99-16,-5 14-34 0,4 24-26 16,7 7-11-16,2 1-11 15,6-8-6-15,-7-17-1 16,-5-15-27-16,1-15-62 16,-7-11 84-16</inkml:trace>
  <inkml:trace contextRef="#ctx0" brushRef="#br0" timeOffset="233676.0435">21233 11220 1182 0,'14'-12'317'15,"12"-7"-167"-15,18 5-24 16,-1-1 2-16,4 8-29 15,-1 2-21-15,-10 8-27 0,1 7-12 16,-16 3-19-16,-8-2-7 16,-20 3-6-16,-11-3-1 15,-11 1 0-15,-3-2 0 16,4-5 1-16,6-3-1 16,12-2-1-16,10 0-4 15,14 0-2-15,6 4-1 16,14 4-1-16,4 6-1 0,1 6 1 15,-3 7 3 1,-14 6 3-16,-13 1 9 0,-21 0 18 16,-11-4 2-16,-18-8 1 15,2-4 0-15,-2-15-31 16,8-2-27-16</inkml:trace>
  <inkml:trace contextRef="#ctx0" brushRef="#br0" timeOffset="234086.1343">21904 11291 1436 0,'-5'-2'228'0,"-18"-2"-66"0,2 3-28 16,1 7-54-16,0 3-24 16,13 11-18-16,6 4 0 15,4 6 1-15,10 2 0 16,4-4-6-16,4-3-5 16,2-7-1-16,-3-3-7 15,0-10-7-15,0 0-8 16,-10-7-16-16,-2-3-7 0,-11-2-8 15,-6-1 7-15,-12 2 8 16,1 3 8-16,1 4 4 16,-1 2 1-16,18 4 2 15,3 4 5-15,9-2 8 16,7 1 2-16,2-3-1 16,-1-1-4-16,1-2 1 15,2-1-12-15,-4 2 398 16</inkml:trace>
  <inkml:trace contextRef="#ctx0" brushRef="#br0" timeOffset="234453.8733">22033 11168 1527 0,'7'-11'294'0,"11"-7"-56"0,5 4-10 15,4 4-80-15,4 10-33 16,-1 9-44-16,-1 4-18 16,1 16-23-16,-6 4-3 15,-6 8-7-15,2 6-2 16,-9 6-6-16,3 3-2 16,-5-5-2-16,-5-9 1 0,-2-9 1 15,-1-14 0 1,2-9 4-16,1-2 0 0,-3-13-17 15,5 0-15-15,-3-10-37 16,-3-2-21-16,-3-11-40 16,-12-7 4-16,-1 4 28 15,-7 6 15-15,-2 24 53 16,-1 9 20-16,-2 14 9 16,-1 0 2-16,4 2 15 15,6-3 40-15</inkml:trace>
  <inkml:trace contextRef="#ctx0" brushRef="#br0" timeOffset="234819.3827">22693 11371 1385 0,'-5'-11'240'0,"-16"-12"-44"16,-2 6 10-16,-7 2-39 15,-2 6-19-15,2 9-62 16,2 3-22-16,9 12-39 15,6 4-14-15,7 5-2 16,6 5 3-16,11 0 8 16,6-1 5-16,8-3-3 15,3-6-2-15,2-10-2 16,1-1-5-16,-2-8-3 16,-3 0-21-16,-8-8-341 15</inkml:trace>
  <inkml:trace contextRef="#ctx0" brushRef="#br0" timeOffset="234956.0628">22657 11123 1747 0,'-2'-4'367'0,"-2"-1"-274"0,1 0-35 15,3 7 39-15</inkml:trace>
  <inkml:trace contextRef="#ctx0" brushRef="#br0" timeOffset="235233.9225">22784 11298 1647 0,'6'-1'369'0,"5"1"-154"16,0 6-66-16,2 9-60 15,-3 4-24-15,3 12-20 16,0 1-13-16,-2 2-15 16,3-2-3-16,-9-12-4 15,4-3 3-15,-2-13 26 16,4-4 6-16,7-7 3 16,-5-7-1-16,3-8-25 15,-6-3-7-15,-3-6-15 16,1-2-22-16,-5 5 50 15,4 1-394-15</inkml:trace>
  <inkml:trace contextRef="#ctx0" brushRef="#br0" timeOffset="235612.039">23331 11320 1431 0,'2'3'239'16,"3"7"-45"-16,1 0-13 0,-4 9-31 15,-3 0-14-15,-13 3-34 16,-9 0-24-16,-6-5-43 16,-4-2-11-16,3-4-9 15,4-5-2-15,6-8-3 16,6-7-3-16,4-9-6 15,4-7-2-15,6-1-5 16,5-3 2-16,8 2 0 16,7 6-1-16,4 7-1 15,-1 6-2-15,7 12 2 16,-7 7 7-16,-7 13 16 16,4 2 11-16,-10 7 11 15,4 0-6-15,2-1-9 16,-3 2-4-16,-1-11-23 15,-1-1-32-15,3-11-155 0</inkml:trace>
  <inkml:trace contextRef="#ctx0" brushRef="#br0" timeOffset="235777.909">23731 11540 1906 0,'1'3'483'0,"1"0"-97"15</inkml:trace>
  <inkml:trace contextRef="#ctx0" brushRef="#br0" timeOffset="246608.7173">11748 12466 1533 0,'-7'11'307'0,"-7"11"-68"15,-4 18-76-15,-3 3-33 16,-7 12-58-16,1 2-20 16,-1 0-28-16,0 0-8 15,11-6-10-15,6-4 0 16,7-19-1-16,4-11 1 16,2-19 1-16,4-13-1 0,5-17-1 15,0-10-2-15,5-11-1 16,2-4 0-16,0-3-1 15,3 4 0-15,-2 3 0 16,-2 6-1-16,-4 16 1 16,-6 4 5-16,-7 18 7 15,0 10 1-15,-3 12 0 16,3 5-6-16,10 7-8 16,-3 1-1-16,12 6-3 15,5 3 1-15,8 5 1 16,15 3 0-16,2-1 1 15,4 1-3-15,-3-2-8 16,-6-7-1-16,-6-3 1 16,-11-3 3-16,-19-7 9 15,-13 0 3-15,-26-8 3 16,-9 0 1-16,-24-5 3 0,-7-8 1 16,1-7-4-16,-1-8-3 15,22 3-14-15,5 1-27 16,15 4-34-16,12 8-32 15,18 3-343-15</inkml:trace>
  <inkml:trace contextRef="#ctx0" brushRef="#br0" timeOffset="246983.1135">12240 12430 1521 0,'-4'-6'337'16,"3"-5"-51"-16,-2 22-74 15,-1 14-48-15,7 21-81 16,1 13-8-16,0 10-14 0,2 3-9 16,-3 9-14-16,0-4-11 15,0-9-16-15,2-9-3 16,-1-27-31-16,4-6-20 15,-1-20 100-15</inkml:trace>
  <inkml:trace contextRef="#ctx0" brushRef="#br0" timeOffset="247293.0843">12695 12525 1687 0,'-5'-1'367'0,"-10"3"-207"16,-7 3-42-16,-13 4-54 15,-6 2-13-15,-9 1-18 16,-5-3-7-16,1 6-13 16,3 2-5-16,10 6-9 15,7 5-3-15,15 3 12 16,6-3 7-16,13 1 22 15,9 1 16-15,22-2 4 16,14 6-1-16,20-1-8 16,6-3-13-16,0-1-15 15,-1-4-4-15,-17-5-16 16,-5-7 18-16</inkml:trace>
  <inkml:trace contextRef="#ctx0" brushRef="#br0" timeOffset="247876.3862">13007 12339 1407 0,'-3'11'242'0,"-3"6"-38"15,-7 16-86-15,-1 4-17 16,-1 3-15-16,3-1-4 16,5-11-35-16,0-2-11 15,4-16-20-15,3-4-3 16,2-12-21-16,3-11-6 15,2-12-9-15,3-6-6 16,2-11 13-16,0 0 5 0,2 2 4 16,-2 6 5-16,-3 13 11 15,-2 8 7-15,-2 14 6 16,-2 6 4-16,4 19 0 16,0 5-4-16,8 18 1 15,3 2-2-15,3 1-4 16,1-7-2-16,3-8 0 15,-2-4 4-15,-6-12-32 16,-6-4-5-16</inkml:trace>
  <inkml:trace contextRef="#ctx0" brushRef="#br0" timeOffset="248029.0813">12979 12496 1555 0,'0'-1'283'0,"4"-2"-112"0,4 0-47 16,16 3-53 0,9-2-29-16,11-4-36 0,7 2 72 15</inkml:trace>
  <inkml:trace contextRef="#ctx0" brushRef="#br0" timeOffset="248417.0557">13257 12457 1389 0,'0'0'229'16,"1"2"-69"-16,13-2-74 15,9 1-16-15,14-1-31 16,2 0-12-16,9 0-12 16,-2 3-5-16,-5-1-6 15,-4-1 2-15,-14-1 4 16,-10-7 1-16,-10-2-11 16,-6-4-8-16,-6-3-9 15,-1 0-2-15,-2 1 10 16,5 5 6-16,4 0-3 0,5 6-1 15,6 6 4-15,0 1 4 16,2 8 19-16,-2 6 9 16,-7 3 13-16,2 3-1 15,-7-4 10-15,1-1 13 16</inkml:trace>
  <inkml:trace contextRef="#ctx0" brushRef="#br0" timeOffset="248648.1351">13759 12329 1553 0,'2'-3'307'0,"3"2"-83"16,3 7-47-16,-3 18-66 15,0 9-13-15,0 7-18 16,-4 7-4-16,2 2-31 15,2-4-12-15,2-7-19 16,1-8-7-16,1-14-49 16,4-5-42-16,-4-11-160 15</inkml:trace>
  <inkml:trace contextRef="#ctx0" brushRef="#br0" timeOffset="248969.8269">13734 12381 1560 0,'4'-13'288'16,"10"-7"-101"-16,8 0-27 16,3 5-44-16,8 7-28 15,3 8-47-15,1 3-15 16,-3 11-8-16,-8 2-1 16,-13 0 3-16,-11 3 0 15,-14-2-1-15,-5-1 0 0,-5-2-7 16,4-3-3-16,6-6-6 15,7-3-12-15,7-2-14 16,7 0 0-16,11 3 2 16,4 1 7-16,6 7 9 15,-1 7 0-15,-7 6 3 16,-9 2 5-16,-18 6 19 16,-15-7 3-16,-20-1 8 15,-6 0-1-15,-4-13 41 16,6-3 93-16</inkml:trace>
  <inkml:trace contextRef="#ctx0" brushRef="#br0" timeOffset="249390.2929">14347 12946 1393 0,'13'0'251'16,"15"0"-7"-16,15 3-141 15,6 2-17-15,7-1-43 16,0-1-18-16,-6 1 0 16,-9-4-72-16</inkml:trace>
  <inkml:trace contextRef="#ctx0" brushRef="#br0" timeOffset="249589.9636">14405 13083 1485 0,'11'2'311'0,"6"4"34"16,18 1-148-16,10-3-27 0,3 0-43 16,6-1-23-16,-5 0-42 15,-4-2-7-15,-3 6 249 16</inkml:trace>
  <inkml:trace contextRef="#ctx0" brushRef="#br0" timeOffset="265787.1165">15342 12552 1393 0,'-3'-5'258'0,"1"-6"-25"16,2 10-43-16,3 9-74 16,3 7-26-16,5 20-31 15,1 5-9-15,6 20-15 16,0 12-3-16,4 7-8 16,0-3-5-16,3-11-4 15,-1-13-2-15,-1-24-1 16,-5-9 5-16,-2-17 22 15,1-4 9-15,-4-14 7 16,4-6-4-16,-2-20-17 16,-10-11-7-16,0-18-9 15,0-5-2-15,-4 4-10 0,6 10-4 16,-2 19-7-16,-1 12-5 16,-1 21-4-16,-2 10 0 15,8 18 4-15,-2 5 3 16,7 13 5-16,7 4 0 15,0 8 1-15,7 5 0 16,1 7 1-16,-4 2 1 0,-5-10 1 16,0-7-1-16,-4-15 0 15,-3-13 11-15,5-12 27 16,-1-4 14-16,0-18 18 16,4-11-9-16,1-19-22 15,0-14-14-15,0-10-16 16,-4 1-5-16,-5 4-3 15,-2 6 0-15,-6 15-1 16,-1 11 1-16,-10 14-4 16,0 12-5-16,0 11-18 15,-2 4-22-15,8 9-263 16</inkml:trace>
  <inkml:trace contextRef="#ctx0" brushRef="#br0" timeOffset="266545.1744">16419 13095 1413 0,'-5'-4'266'0,"-6"-4"-31"0,-9 1-55 15,-5 6-5-15,-7 1-66 16,-2 2-28 0,2 5-44-16,4 0-17 0,7 3-20 15,8 5-4-15,12 2-4 16,6 1 1-16,15 1 0 16,5-1 1-16,7-1 4 15,4 0 2-15,-1 2-6 16,-6-1 23-16,-12 1 37 15,-10 0 30-15,-19 0 42 16,-10-3-13-16,-14-4-25 16,-4-2-25-16,2-11-29 15,1-6-12-15,17-7-25 16,7-1-13-16</inkml:trace>
  <inkml:trace contextRef="#ctx0" brushRef="#br0" timeOffset="268192.8762">16496 12465 1242 0,'0'2'267'15,"-4"8"-139"-15,-2 8-20 16,1 13-2-16,-3-1 6 15,-4 1-18-15,-1-1-7 16,3-8-40-16,2-1-12 16,8-11-12-16,1-5 3 15,4-10 4-15,4-8 0 0,0-7-1 16,1-7 6-16,2-4 4 16,0 1 0-16,1-3-1 15,2 1-7-15,-3 4-3 16,3-1-1-16,-7 9-2 15,0 6-8-15,0 14-8 16,-4 8-3-16,-2 18-4 16,2 10 0-16,8 11 0 15,-5-1-1-15,7-2 0 16,0-7 0-16,-1-10-20 16,7-4-34-16,2-8-108 15</inkml:trace>
  <inkml:trace contextRef="#ctx0" brushRef="#br0" timeOffset="268339.588">16469 12624 1599 0,'7'0'297'0,"7"-4"-178"0,9 4-49 15,17 0-25-15,3-2-33 16</inkml:trace>
  <inkml:trace contextRef="#ctx0" brushRef="#br0" timeOffset="268773.4706">16859 12563 1569 0,'-3'-1'256'0,"6"2"-173"15,5-6-28-15,18 3-34 16,5 1-3-16,13 0 7 15,5 3 4-15,-1 1-2 16,-1 2-9-16,-6 1-6 0,-7-4 0 16,-14 1 4-16,-4 0 4 15,-16-7-9-15,-7-1-7 16,-3-7-11-16,-1 3-7 16,2 1-3-16,6-3-1 15,2 9-1-15,1-6 1 16,2 9 2-16,1 4 8 15,1 3 27-15,-3 7 18 0,-5 1 27 16,0 4-1-16,-7-7-6 16,2 2-33-16</inkml:trace>
  <inkml:trace contextRef="#ctx0" brushRef="#br0" timeOffset="268998.4686">17433 12491 1554 0,'3'-2'355'15,"0"-7"-12"-15,-2 4-175 16,1 7-39-16,-1 5-49 16,2 8-20-16,1 13-20 15,1 0-8-15,-5 4-16 16,0 1-5-16,0-5-6 15,1-4 3-15,4-5-50 0,1-4-18 16</inkml:trace>
  <inkml:trace contextRef="#ctx0" brushRef="#br0" timeOffset="269326.74">17413 12475 1381 0,'7'-9'272'15,"5"-7"0"-15,7-1-112 16,6 2-18-16,2 4-55 16,-3 3-27-16,-1 10-26 15,-3 2-9-15,-11 11-9 16,-5 0 1-16,-10 4-3 16,-9 0 0-16,1-3-1 15,3-1-4-15,-2-7-7 16,11 1-3-16,7-4-6 15,7 0-4-15,14 4 2 16,3-3 1-16,1 11 0 16,-2-1 3-16,-12 7 5 15,-9 1 6-15,-23-3 52 16,-15 1 18-16,-6-6 16 16,-7-6-3-16,7-10-43 15,14-1-22-15</inkml:trace>
  <inkml:trace contextRef="#ctx0" brushRef="#br0" timeOffset="278599.2725">18359 12904 1633 0,'9'-2'295'15,"17"-1"-204"-15,11 2-23 16,24 1-3-16,10 5-6 16,13 4-35-16,7 2-8 15,-2-2 3-15,-6-1-18 16,-23-8-102-16,-8-1-60 0</inkml:trace>
  <inkml:trace contextRef="#ctx0" brushRef="#br0" timeOffset="278846.8136">18530 13070 1170 0,'-10'1'308'0,"-6"4"-156"16,8-4-33-16,17 4-14 15,9-2 9-15,25 4-38 16,11-4-18-16,19-1-26 16,9-1-9-16,-5-2-9 15,-3 1 6-15,-13-7-49 0,-9 0-55 16,-13-4-166-16</inkml:trace>
  <inkml:trace contextRef="#ctx0" brushRef="#br0" timeOffset="279051.7478">19054 12950 1560 0,'10'2'277'0,"17"12"-103"15,4 5-58-15,3 4-20 16,0 1-8-16,-18-1-28 16,-11-2-3-16,-18 0-21 15,-11 2-21-15,-13-3-88 16,-1 1-46-16</inkml:trace>
  <inkml:trace contextRef="#ctx0" brushRef="#br0" timeOffset="279321.7682">18556 12879 1672 0,'-20'4'365'16,"-14"16"-176"-16,-6 4-25 15,5 19-65-15,7 3-14 16,14-1-45-16,13 3-15 0,26-7 2 16,19-4 49-16</inkml:trace>
  <inkml:trace contextRef="#ctx0" brushRef="#br0" timeOffset="280516.9354">1760 14044 1379 0,'-10'4'245'0,"-6"0"-33"16,6 3-21-16,17 1-64 15,11-2-10-15,25 2-40 16,19 1-11-16,22-4-20 15,7 3-14-15,3 4-21 0,-12-8-2 16,-9-2-25 0,-6-2-40-16,-9-9-96 0</inkml:trace>
  <inkml:trace contextRef="#ctx0" brushRef="#br0" timeOffset="280781.2363">1867 14256 1165 0,'-14'4'340'0,"-9"2"-132"16,9-3-18-16,14-3-49 15,15-1-5-15,28-5-39 16,20-2-23-16,28-5-28 15,8-2-12-15,3 7-13 16,-9 5-9-16,-14 2-13 16,-10 1-26-16,-20 0-69 15,-9-4-35-15</inkml:trace>
  <inkml:trace contextRef="#ctx0" brushRef="#br0" timeOffset="280986.9285">2419 14015 1658 0,'22'3'366'0,"16"6"-158"16,8 8-114-16,-2 7-5 16,-12 6-13-16,-13 2-14 15,-19 8-15-15,-7-2-7 16,-17 3-57-16,-6-6-35 0,-15-10-245 15</inkml:trace>
  <inkml:trace contextRef="#ctx0" brushRef="#br0" timeOffset="281252.2172">1841 13968 1561 0,'-15'15'309'16,"-16"9"-92"-16,-2 13-110 15,3 2-11-15,5 8-44 16,8 3-17-16,21-2-10 15,13-3-2-15,20-7-10 0,14-6 0 16,25-13 205-16</inkml:trace>
  <inkml:trace contextRef="#ctx0" brushRef="#br0" timeOffset="281820.0476">3428 13731 1417 0,'2'-13'255'0,"4"-8"-4"0,3 7-8 15,1 17-74-15,-1 11-32 16,-3 26-76-16,5 16-15 16,0 29-17-16,0 6-5 15,-9 2-10-15,0-3 2 16,-7-20-46-16,0-4-30 16,7-21-51-16,-7-13-43 0</inkml:trace>
  <inkml:trace contextRef="#ctx0" brushRef="#br0" timeOffset="282111.0967">3943 13776 1610 0,'-4'-2'341'0,"-11"5"-143"16,-12 5-34-16,-14 11-73 15,-8 6-20-15,-6 6-29 16,2 2-12-16,4 3-8 16,1-5-12-16,9-1-10 15,16 1-5-15,8-7-3 16,11 1-1-16,20 1 3 16,-2-6 4-16,25 3 7 15,14 0 3-15,10-1 5 0,9 2-1 16,0-1 13-16,-5-2-27 15,-17-7 363-15</inkml:trace>
  <inkml:trace contextRef="#ctx0" brushRef="#br0" timeOffset="282404.9069">4030 14351 1461 0,'0'10'252'0,"4"18"-14"16,-5 5-66-16,1 12-43 15,-1-1-32-15,-3-3-56 16,2-2-18-16,2-12-12 16,2 0-2-16,0-14-57 15,1-5-40-15</inkml:trace>
  <inkml:trace contextRef="#ctx0" brushRef="#br0" timeOffset="282794.4332">3979 14377 1560 0,'7'-11'281'16,"14"-12"-126"-16,9 2-26 0,8 10-25 16,4 5-23-16,-4 13-25 15,-9 5-8-15,-10 11-16 16,-8 5-3-16,-12 1-10 15,-6 2-1-15,-9-6-8 16,-4 0-1-16,3-6 1 16,0-8-1-16,9-9-9 15,6-2-7-15,9-9-5 16,7-5-4-16,10 6 7 16,2-3 2-16,4 11 7 15,1 6 4-15,-10 8 16 16,-4 8 6-16,-15 6 8 15,-8 6 1-15,-13-2-3 16,-8 2-2-16,-8-8-8 16,-2-6 0-16,1-10-33 15,3-11-25-15,12-14-133 16,-1-4-11-16</inkml:trace>
  <inkml:trace contextRef="#ctx0" brushRef="#br0" timeOffset="283094.7564">4592 14120 1576 0,'0'0'323'0,"8"4"-50"15,8 0-72-15,18-1-44 16,13 1-4-16,22 2-67 16,0-2-22-16,-3 6-38 15,-8-3-8-15,-26-5 78 16,-1 4-412-16</inkml:trace>
  <inkml:trace contextRef="#ctx0" brushRef="#br0" timeOffset="283642.1046">5511 13715 1529 0,'0'-5'320'16,"0"-2"-62"-16,4 19-109 16,2 13-45-16,8 34-52 15,-1 12 5-15,5 20 3 16,3 6 1-16,-15-9-16 15,0-9-15-15,-6-14-18 16,-7-16-4-16,2-20-24 0,-2-8-24 16,0-19-56-16</inkml:trace>
  <inkml:trace contextRef="#ctx0" brushRef="#br0" timeOffset="283911.744">6079 13694 1573 0,'-8'4'328'0,"-3"6"-108"0,-11 6-77 15,-6 2-29-15,-13 11-41 16,-11 1-19-16,-12 8-25 16,-1 2-4-16,7 3-21 15,10-1-3-15,17-7-3 16,11 2 0-16,19-9 4 15,9 1 6-15,24-5 10 16,10-1 1-16,19 1-3 16,1-2-5-16,-2-1 0 15,-1-4-9-15,-12-3 177 16</inkml:trace>
  <inkml:trace contextRef="#ctx0" brushRef="#br0" timeOffset="284327.1606">6226 14403 1575 0,'-6'17'290'15,"-8"18"-118"-15,-1 3-54 0,-1 1-24 16,2-8-20-16,7-6-30 16,3-8-11-16,4-13 0 15,0-2-4-15,3-15-4 16,2-8 0-16,1-13-10 16,-1-5-5-16,7-8-5 15,1-4-2-15,3 7-2 16,1-2-1-16,-3 19-1 15,1 8 1-15,-3 15 3 16,2 8 2-16,2 16 3 16,3 2-2-16,2 8-2 15,1 7 1-15,-3 3-1 16,1 3-1-16,-6-5 7 16,-4-4-13-16,1-6-60 15,-4-6-58-15</inkml:trace>
  <inkml:trace contextRef="#ctx0" brushRef="#br0" timeOffset="284478.8214">6162 14512 1607 0,'3'-1'360'0,"6"-6"-58"15,20-3-221-15,13-4-20 16,18 2-25-16,-4 3-8 15</inkml:trace>
  <inkml:trace contextRef="#ctx0" brushRef="#br0" timeOffset="284947.0099">6990 14073 1502 0,'-1'2'281'0,"4"2"-23"16,9 2-62-16,21-3-66 16,7 1-22-16,18-3-51 15,7-2-15-15,2 3-19 16,-1-2 0-16,-20 0-81 16,-11-6 121-16</inkml:trace>
  <inkml:trace contextRef="#ctx0" brushRef="#br0" timeOffset="285121.5436">7070 14277 1763 0,'15'1'432'0,"27"3"-243"0,11 3-32 16,15 0-55-16,-1 2-33 15,-8-6-15-15,-10-3 279 16</inkml:trace>
  <inkml:trace contextRef="#ctx0" brushRef="#br0" timeOffset="285943.8595">8091 13735 1495 0,'1'0'258'0,"6"11"-64"15,-1 19-48-15,6 40-62 16,3 18 10-16,3 20-17 15,5 4-14-15,-2-7-22 16,2-4-18-16,-1-27-10 16,-2-13-3-16,5-30 1 15,-9-20 3-15,0-23 5 16,5-13 2-16,-9-31 2 16,11-8-3-16,-10-19-3 15,-1-6-3-15,3 0-4 16,-8 4-4-16,8 20-6 15,-2 13 3-15,0 32 2 16,2 14 1-16,-6 23 1 16,1 15-5-16,1 18-1 15,1 11 0-15,1 8 0 0,5 3-1 16,-1 4 1 0,1 0 0-16,1-15 1 0,-1-10 1 15,2-24 3-15,-5-15 9 16,0-20 33-16,-1-12 10 15,1-26 16-15,0-11-2 16,-3-20-31-16,2-11-8 16,6-6-20-16,-3 0-6 15,4 0-7-15,-3 10-11 0,-12 22-41 16,3 17-18-16,-5 32-49 16,-1 13 372-16</inkml:trace>
  <inkml:trace contextRef="#ctx0" brushRef="#br0" timeOffset="286367.163">9103 14328 1548 0,'-7'-6'281'15,"-9"-2"-103"-15,-4 1-23 16,-10 5-38-16,0 2-27 15,2 6-38-15,3 2-18 16,11 4-23-16,5 4-6 16,14 4-3-16,13 1-1 15,14 4 23-15,2 1 15 0,1 3 32 16,-7-1 17-16,-18 3 5 16,-8 0-9-16,-18-2-22 15,-8 0-14-15,-8-12-25 16,-4-4-6-16,5-15-56 15,4-9-24-15,12-12 314 16</inkml:trace>
  <inkml:trace contextRef="#ctx0" brushRef="#br0" timeOffset="286832.267">9335 13727 1525 0,'-3'8'263'15,"-3"15"-85"-15,-10 6-28 16,-2 6-34-16,3 4-23 0,3-6-43 16,5-5-19-16,2-12-15 15,5-8 3-15,3-14 5 16,2-7 1-16,7-16 0 16,-2-8-6-16,-2-8-1 15,0 0 1-15,-1 2-4 16,0 5-2-16,6 11-6 15,-4 2-4-15,0 14 6 16,2 7 1-16,-2 9-1 16,5 11 0-16,-2 11-5 15,1 2-2-15,1 11-1 16,2 3 1-16,3 4-1 16,-1 0 9-16,-5-8-56 15,-5-5-26-15,-7-19-34 16</inkml:trace>
  <inkml:trace contextRef="#ctx0" brushRef="#br0" timeOffset="286983.1063">9280 13818 1737 0,'1'0'383'15,"9"0"-261"-15,9 0-36 16,18-2-36-16,6-3-20 15,8 3-108-15</inkml:trace>
  <inkml:trace contextRef="#ctx0" brushRef="#br0" timeOffset="287396.8202">9641 13816 1163 0,'-4'-1'359'0,"2"0"-95"16,6 1-89-16,-4 0-73 15,17 3-8-15,47 10-28 16,-28-5-13-16,3-4-20 0,-1-1-8 15,-3-2-13-15,-5-1-15 16,-13-4-49-16,-3-1-21 16,-11-7-24-16,-3-3 16 15,-1-1 40-15,-2-4 17 16,0 4 20-16,2 5 22 16,1 5 36-16,4 5 18 15,4 7 30-15,1 4-8 16,-3 5-17-16,0 7-6 15,-8 3-17-15,-3 2-7 0,-5 0-19 16,-2-2-8-16,5-7-68 16,1-2 26-16</inkml:trace>
  <inkml:trace contextRef="#ctx0" brushRef="#br0" timeOffset="287636.1797">10195 13647 1623 0,'1'4'393'16,"-2"2"-90"-16,1 15-146 16,0 4-27-16,2 10-43 15,7 5-19-15,1 1-31 16,7 4-13-16,-6-8-17 0,-8-6 1 15,0-8-27-15,-5-8-17 16,3-12-60-16,0-3-31 16</inkml:trace>
  <inkml:trace contextRef="#ctx0" brushRef="#br0" timeOffset="287949.2327">10182 13663 1512 0,'14'-5'283'15,"9"-4"-46"-15,-1 0-101 16,5 3-10-16,0 5-38 16,-2 1-19-16,-2 5-35 15,-5 4-11-15,-12-1-14 16,-4 2-4-16,-4-1-2 16,-7-1 1-16,2-1-8 15,1-1-12-15,6-3-13 16,3-3-5-16,7 2 5 15,4 0 8-15,4 5 9 16,3 7 1-16,-3 10 1 16,-5 3 17-16,-17 9 27 15,-8 5 12-15,-19-1 14 16,-6-1-2-16,-1-14-14 16,3-8-8-16,11-17-3 15,8-8 316-15</inkml:trace>
  <inkml:trace contextRef="#ctx0" brushRef="#br0" timeOffset="291255.3776">11150 14158 1601 0,'8'4'314'0,"19"2"-127"15,13 3-32-15,25 2-30 16,14 1-27-16,15 1-56 15,7-4-15-15,-13-2-30 16,0-4-41-16,-21-6-206 16</inkml:trace>
  <inkml:trace contextRef="#ctx0" brushRef="#br0" timeOffset="291518.0817">11265 14324 1390 0,'8'-2'235'0,"13"2"-45"15,8 2-6-15,24 6-38 16,8 3-15-16,19 4-61 15,2-2-19-15,-3-3-29 16,-12-1-3-16,-14-8-52 16,-7-2-51-16</inkml:trace>
  <inkml:trace contextRef="#ctx0" brushRef="#br0" timeOffset="291745.4552">11865 14124 1568 0,'12'6'302'0,"16"9"-97"0,1 3-38 16,-14 9-23-16,-5 4-22 15,-15 2-33-15,-5 6-25 16,-10-3-27-16,0 0-27 15,-3-5-24-15,-2-8-200 16</inkml:trace>
  <inkml:trace contextRef="#ctx0" brushRef="#br0" timeOffset="292080.1372">11274 14065 1647 0,'-16'5'361'0,"-15"12"-180"0,1 9-25 15,2 14-58-15,10 7-30 16,14 11-34-16,7 1-9 16,19-1-17-16,11-4 6 15,13-18 351-15</inkml:trace>
  <inkml:trace contextRef="#ctx0" brushRef="#br0" timeOffset="296201.2941">12902 14116 604 0,'0'-3'465'0,"0"-4"-83"15,0-1-233-15,1-4-18 16,0-4-3-16,2-3-22 16,1-2-11-16,2-9-14 15,-1-5 2-15,-3-6-5 16,-2 0-6-16,-1 2-10 15,-1 8-14-15,-2 12-20 0,1 9-11 16,-1 20-18-16,3 11-4 16,2 17-8-16,5 13-1 15,4 12 5-15,4 2 4 16,2-2 6-16,2-9-4 16,-6-12-58-16,-1-5-42 15,-7-9-192-15</inkml:trace>
  <inkml:trace contextRef="#ctx0" brushRef="#br0" timeOffset="296451.7607">12723 14356 1448 0,'-10'0'269'16,"-2"0"-4"-16,14 8-102 15,1 0-3-15,35 1-38 16,16 0-21-16,37 0-41 16,22-1-22-16,7-1-19 15,-6-3-33-15</inkml:trace>
  <inkml:trace contextRef="#ctx0" brushRef="#br0" timeOffset="297080.4236">13091 14782 1109 0,'-25'8'355'16,"-19"5"-202"-16,-9-12-59 15,5-6-12-15,4-15 19 0,7-8-3 16,18-8-23-16,11-1-11 15,15 2-18-15,9 3 7 16,17 12 23-16,5 5 9 16,14 15-6-16,3 8-16 15,0 15-19-15,-9 6-4 16,-23 12-8-16,-15 3 2 16,-34 11-4-16,-11 4-3 15,-15 0-26-15,14-31-23 16,19-15-48-1,0 2-31-15,-44 8-86 0,7-10 11 0,19-27 42 16,29-15 37-16,18 1 134 16,7-2 31-16,16 8 53 15,8 8 15-15,8 17-27 16,2 11-18-16,-6 20-36 16,-4 3-7-16,-13 2 8 15,-4 0 43-15</inkml:trace>
  <inkml:trace contextRef="#ctx0" brushRef="#br0" timeOffset="299669.6075">13500 14155 2138 0,'4'9'64'16,"0"3"-18"-16,3 16 42 15,-2 7-6-15,-4 9-34 16,-2 1-12-16,-2-7-14 0,0-1-5 16,3-16-3-16,1-9 1 15,4-16 0-15,0-13-1 16,5-14-3-16,0-7-4 16,7-2-5-16,3 3-2 15,1 9-1-15,4 9-1 16,-4 12-2-16,-1 8 2 0,-13 11 2 15,-2 7 1-15,-1 7 2 16,-4 3 0-16,3 1 0 16,-5-3 2-16,0-5-1 15,-1-9-2-15,3-13-6 16,4-10-4-16,9-17-1 16,-5-7 3-16,11-8 3 15,3 5 1-15,-2 10 6 16,7 9 5-16,-9 14 23 15,-6 7 9-15,-1 16 13 16,-4 8-2-16,-3 8-15 16,0 6-9-16,-2-3-12 15,5-4-1-15,3-11-15 16,5-9 291-16</inkml:trace>
  <inkml:trace contextRef="#ctx0" brushRef="#br0" timeOffset="300268.8646">14105 14192 1237 0,'3'-5'325'16,"5"2"-98"-16,-3 3-30 16,5 4-24-16,-6 11-36 15,-4 3-25-15,-2 10-34 16,-7 6-12-16,1 9-32 16,-2-3-12-16,7 0-11 0,7-2 1 15,12-12 2-15,8-2 2 16,8-13 8-16,1-6 1 15,0-7-3-15,-2-8-1 16,-3-8 0-16,-3-7 0 16,-4-13-1-16,-1-5-2 15,-8-3-4-15,-6-3-3 16,-6 14-3-16,-4 6 2 0,-8 12 3 16,4 9 0-16,0 10-2 15,1 7-3-15,6 13-6 16,1 3 0-16,4 10-1 15,4 6-1-15,4 4 0 16,-2 3 1-16,4-9-2 16,-1-3 62-16</inkml:trace>
  <inkml:trace contextRef="#ctx0" brushRef="#br0" timeOffset="300682.4908">14584 14487 1691 0,'-1'3'369'15,"-4"7"-209"-15,5 5-31 0,5 8-29 16,-3 4-8-16,7 9-13 15,4 2-9-15,-7-1-33 16,7 0-13-16,-9-9-11 16,-3-8 0-16,-2-8-5 15,-1-9-16-15,0-4-71 16,-3-2-47-16</inkml:trace>
  <inkml:trace contextRef="#ctx0" brushRef="#br0" timeOffset="301067.42">14548 14516 1488 0,'8'-7'257'15,"6"-5"-55"-15,2 1-37 16,16 4-23-16,-1 2-33 15,7 4-53-15,1 5-12 16,-8 4-23-16,-3 2-4 16,-17 6-5-16,-6 3 1 15,-14-2-3-15,-10-1 2 0,-5-3 0 16,1-3-2-16,4-6 0 16,8-2-3-16,7-2-7 15,3-6-4-15,16 6-5 16,3-2 0-16,8 4 5 15,5 6-1-15,-4 4 2 16,-5 7 2-16,-12 4 2 16,-10 3 3-16,-15-2 10 15,-9 2 3-15,-7-3 1 16,-4-5 0-16,-1-11-9 16,8-7-44-16,5-14-8 15</inkml:trace>
  <inkml:trace contextRef="#ctx0" brushRef="#br0" timeOffset="301738.1696">14669 13954 1138 0,'3'-7'340'0,"3"-5"-186"16,-1 4-9-16,7 0-17 0,3 1-10 15,9 6-27-15,5-1-10 16,1 10-43-16,-5 7-10 16,-10 6-4-16,-8 7 2 15,-12 0 7-15,-5 1-3 16,-11 0-8-16,-3-2-6 15,0 3-8-15,-1-5 0 16,3-6-1-16,2-3 0 0,10-9-2 16,5-5 1-16,12-1 27 15,11 0 12-15,15-1 30 16,8 0 13-16,10 1-15 16,-3 1-12-16,-4 2-21 15,-10-2-12-15,-13 2-11 16,-7-2 3-16,-14-3 38 15,-4-1 221-15</inkml:trace>
  <inkml:trace contextRef="#ctx0" brushRef="#br0" timeOffset="308123.1166">15380 14344 1525 0,'7'2'317'0,"4"5"-18"16,22 0-125-16,15 2-33 0,14 2-66 15,6-6-24-15,6 0 62 16</inkml:trace>
  <inkml:trace contextRef="#ctx0" brushRef="#br0" timeOffset="308655.5676">16384 14153 1462 0,'-8'-6'258'16,"-10"-8"-29"-16,-2 1-19 15,-7 10-82-15,3 5-28 0,-3 14-58 16,3 6-21-1,9 13-17-15,0 3-3 0,18 14 0 16,8 9 1-16,17-2 4 16,7-1 2-16,13-13 1 15,2-12 1-15,9-18 1 16,3-10 2-16,-6-18 2 16,-5-12 10-16,-18-18 32 15,-9-12 12-15,-16-8 20 16,-9-5-7-16,-20 6-13 15,-7 5-6-15,-22 17-23 16,-4 9-8-16,-2 15-21 16,3 6-41-16,17 12-15 15,6 4-108-15</inkml:trace>
  <inkml:trace contextRef="#ctx0" brushRef="#br0" timeOffset="308945.5183">16598 14135 1546 0,'-1'-1'344'0,"-2"-1"-37"0,-8 11-100 16,-5 8-49-16,-10 16-59 15,-7 4-35-15,-6 9-39 16,3 3-10-16,6-1-3 16,6-5-23-16,11-10 327 15</inkml:trace>
  <inkml:trace contextRef="#ctx0" brushRef="#br0" timeOffset="311092.4609">17292 14240 1655 0,'15'0'337'0,"19"5"-223"16,6-2-19-16,4 3-52 15,0 0-16-15,-4-2-38 16,-4 1-60-16</inkml:trace>
  <inkml:trace contextRef="#ctx0" brushRef="#br0" timeOffset="311437.5379">17315 14392 1368 0,'4'3'287'16,"3"4"11"-16,15-2-77 16,12 2-4-16,19 0-86 15,4-2-25-15,1-5-61 16,0 0-25-16,-12-5 10 16,-4-1 307-16</inkml:trace>
  <inkml:trace contextRef="#ctx0" brushRef="#br0" timeOffset="319416.9038">18518 14134 1274 0,'1'-8'271'0,"-1"-13"-105"16,4-4 0-16,0-15-21 15,-2-5-7-15,3-10-27 16,-4 2-10-16,6 10-18 16,-1 6-14-16,-2 16-4 15,-3 8-4-15,-5 13-20 16,3 8-10-16,0 18-17 15,-1 13-4-15,1 22 2 16,-2 6 1-16,2 4-3 16,2-3-1-16,5-11 6 0,5-10-13 15,3-9-51-15,-3-6 173 16</inkml:trace>
  <inkml:trace contextRef="#ctx0" brushRef="#br0" timeOffset="319656.3612">18211 14345 1512 0,'-3'0'303'16,"-5"0"94"-16,24 6-299 15,21 2-27-15,32-2 3 16,14 3-17-16,17-2-31 16,1 1 1-16,-9 0-42 15,0 0-56-15</inkml:trace>
  <inkml:trace contextRef="#ctx0" brushRef="#br0" timeOffset="320060.6278">18466 14744 1446 0,'-11'-9'213'16,"-2"-13"-70"-16,6-5-36 0,19 1-51 15,14-3 14-15,7 5 10 16,8 5 9-16,0 18 4 16,-2 7-13-16,-4 19-31 15,-10 8 0-15,-25 7-2 16,-15 8-3-16,-24 5 0 16,-6 0-14-16,2-6-14 15,2-7-3-15,9-20-30 16,4-14-27-16,8-19-47 15,11-10-1-15,17-9 20 16,11 2 21-16,14 9 63 16,3 4 20-16,-2 17 22 15,4 7 7-15,-3 19-19 16,1 5-15-16,-1 9-13 16,-2-3 29-16</inkml:trace>
  <inkml:trace contextRef="#ctx0" brushRef="#br0" timeOffset="320734.9583">19123 13897 1510 0,'1'-10'279'0,"4"-7"-52"16,-2 9-42-16,1 16-77 16,1 11-26-16,0 23-43 15,1 9-12-15,-3 15-6 0,1 6-4 16,-4 1-2-16,1 3 0 15,0-6-3-15,0-10 1 16,1-17-2-16,-2-17-2 16,3-20-6-16,1-9-4 15,7-19-26-15,4-1-8 16,9-14-4-16,4 0-37 16,5 1-25-16,2 1 6 0,-11 12 5 15,-1 4 46-15,-14 11 43 16,-9 5 13-16,-8 6 24 15,-9 4 18-15,-11 7 20 16,-4 1-7-16,-3 1-25 16,5 2-11-16,11-2-25 15,7-1-6-15,12 2 2 16,7 1 10-16,9 0 19 16,7-1 12-16,6 2 4 15,2-1-6-15,1-2-13 16,2 1-8-16,-4-8-3 15,-1-3 340-15</inkml:trace>
  <inkml:trace contextRef="#ctx0" brushRef="#br0" timeOffset="324286.3417">20468 2293 1040 0,'3'-2'403'0,"-3"-3"-231"16,0 1-16-16,-1 2-25 15,-1 2-13-15,1 0-26 16,0 0-1-16,-1 4-31 15,-9 18-13-15,-8 34-25 16,10-26-7-16,3 1-9 16,5-6 1-16,-10-8-37 15,5-3-31-15,2-6-152 16</inkml:trace>
  <inkml:trace contextRef="#ctx0" brushRef="#br0" timeOffset="324509.1461">20574 2320 1480 0,'2'0'264'0,"-4"1"-39"0,-6 7-113 16,-1 2-17-16,-5 6-26 15,2 6-12-15,-2 0-20 16,-2 3-9-16,0-1-13 15,5-3-7-15,2-3-1 16,2-6-17-16,8-5-12 16</inkml:trace>
  <inkml:trace contextRef="#ctx0" brushRef="#br0" timeOffset="325557.8336">21026 2143 1442 0,'-4'5'218'0,"-8"5"-85"16,-2 5-21-16,-5 11-40 15,0 2-20-15,-3 7-16 16,-2 3-10-16,6-3-8 15,-2-3-7-15,7-11-7 16,12-6 1-16,1-10-3 16,7-5-4-16,5-8-26 15,-3-8-14-15,5-12-44 16,1 1-19-16,-5-7-26 16,2 1 8-16,-2 1 46 15,-3 2 23-15,1 4 95 16,-4 3 33-16,-2 7 43 15,2 0 14-15,-4 8-18 16,3 4-22-16,-2 6-34 0,4 5-7 16,6 8-31-1,-2 2-5-15,13 7-7 0,-1 6 0 16,9 3-1-16,3 3 2 16,-3 1 0-16,-4-4 0 15,-11-1 3-15,-8-5 1 16,-11-8 5-16,-4-2 1 15,-7-7 1-15,-2-3 1 0,-7 1-4 16,-6-3-4-16,-3-3-2 16,1 5-3-16,8-7-5 15,7 0-1-15,8-1-20 16,4-1-25-16,5 1-120 16</inkml:trace>
  <inkml:trace contextRef="#ctx0" brushRef="#br0" timeOffset="325853.2574">21257 2249 1388 0,'1'0'272'0,"1"1"8"0,4 6-94 16,13 8-97-16,0 4-10 15,11 6-18-15,-4 2-10 16,-1-2-23-16,5 3-9 16,-9-4-9-16,6-6 0 15,-5-7-45-15,-8-3-37 16,4-7-116-16,-1-3-89 0</inkml:trace>
  <inkml:trace contextRef="#ctx0" brushRef="#br0" timeOffset="326065.8175">21558 2293 878 0,'-6'-5'514'15,"-1"-1"-288"-15,-1 0-65 16,0 2-5-16,1 3-29 15,-6 1-1-15,-2 8-15 16,-5 5-17-16,-7 15-35 16,-1 6-16-16,-3 7-25 15,0-3-4-15,1-5-5 16,4-5-4-16,5-12 2 16,9-5 1-16,4-7 270 15</inkml:trace>
  <inkml:trace contextRef="#ctx0" brushRef="#br0" timeOffset="327323.7086">20020 13846 1368 0,'-9'0'273'0,"-4"3"-31"16,-17 22-69-16,-8 14-35 16,-8 25-72-16,-4 8-24 15,11 14-28-15,14 4-4 0,27 5-1 16,18-1 0 0,28-12 4-16,7-15 0 0,12-28-270 15</inkml:trace>
  <inkml:trace contextRef="#ctx0" brushRef="#br0" timeOffset="327833.0379">20263 14074 1574 0,'-8'12'295'16,"-5"7"-99"-16,-3 17-85 16,-1 6-1-16,-1 6-19 0,-2 3-31 15,6-3-28-15,1-2-10 16,9-12-9-16,1-10 0 16,7-18 4-16,4-14 1 15,8-21 0-15,4-8-2 16,5-13-6-16,-1 0-3 15,-1-1-2-15,-2 0 0 16,-2 6-4-16,-1 8-1 16,-3 10-1-16,-3 9-2 15,-6 16-4-15,-4 1-1 0,-2 12-3 16,0 7 0-16,1 6 3 16,6 8 0-16,10 3 2 15,-1-1 0-15,13 3 2 16,1 2 1-16,5 1 3 15,-2-1 0-15,-4-3 2 16,-6-5 0-16,-16-6 2 16,0-3 0-16,-17-5 1 15,-9-4-2-15,-16-4 1 16,-7-5 1-16,-15-10-2 16,3-5-9-16,7-5-54 15,3-3-42-15,21 4-63 16</inkml:trace>
  <inkml:trace contextRef="#ctx0" brushRef="#br0" timeOffset="328113.0829">20636 14171 1546 0,'9'2'289'0,"12"4"-63"15,8 7-65-15,11 8-34 16,5 5-19-16,-4 6-25 16,-6 5-15-16,-6 2-23 15,-10 1-10-15,-4-7-35 16,4-6-22-16,-11-15-85 15,0-6 438-15</inkml:trace>
  <inkml:trace contextRef="#ctx0" brushRef="#br0" timeOffset="328263.3281">20969 14238 1478 0,'-7'-1'308'0,"-13"2"40"16,-4 7-78-16,-6 10-113 15,-7 8-26-15,-2 6-69 16,-1 4-24-16,2 2-40 16,5 0 6-16</inkml:trace>
  <inkml:trace contextRef="#ctx0" brushRef="#br0" timeOffset="328577.4702">21135 13915 1783 0,'14'19'411'0,"19"29"-280"16,5 10-23-16,-2 15-8 16,-7 6-11-16,-27 13-21 15,-8 19-35-15,-22-6-26 16,-3-9-2-16,3-28-10 16,1-27-1-16,11-27-5 15,4-10-44-15</inkml:trace>
  <inkml:trace contextRef="#ctx0" brushRef="#br0" timeOffset="329072.5666">21317 13686 1553 0,'4'-4'271'0,"11"-5"-114"15,9 3-30-15,4 0-22 16,6 3-22-16,-1 5-32 16,-6 6-12-16,-9 11-13 15,-9 3 3-15,-22 3 5 16,-12 9-2-16,-13 2-7 15,1 2-7-15,13 2-12 0,8-11-2 16,17-9-1-16,6-7 4 16,15-13 18-16,9-1 10 15,12-11 18-15,8 3 7 16,-2 3-13-16,-5 3-11 16,-11 3 18-16,-7 7 249 15</inkml:trace>
  <inkml:trace contextRef="#ctx0" brushRef="#br0" timeOffset="339579.1662">22357 14296 1584 0,'8'1'281'0,"18"1"-159"16,11 0-44-16,22-2-22 15,7 0-14-15,11-1-20 16,0 0-10-16,-12 3-6 16,-8 3-28-16,-17 3-95 15,-10 1-58-15</inkml:trace>
  <inkml:trace contextRef="#ctx0" brushRef="#br0" timeOffset="339833.4874">22363 14462 1436 0,'9'3'218'16,"15"5"-81"-16,14-3-11 16,28 2-54-16,5-2-21 15,15-3-24-15,-2 3-10 0,-22-5 0 16,-10 1 2-16,-23 1-3 16,-6-4-9-16,-12-2-70 15,-2-3-100-15</inkml:trace>
  <inkml:trace contextRef="#ctx0" brushRef="#br0" timeOffset="340043.9228">22882 14298 1614 0,'15'-1'317'0,"22"3"-179"15,3 7-26-15,-6 10-34 16,-2 6-10-16,-14 7-18 16,-9-1-9-16,-17-1-13 0,-9-4-8 15,-12-7-52-15,1 0-43 16</inkml:trace>
  <inkml:trace contextRef="#ctx0" brushRef="#br0" timeOffset="340253.277">22418 14271 1593 0,'-19'11'349'15,"-14"7"-101"-15,1 18-117 16,4 9-27-16,20 16-49 15,10 1-18-15,24-3-18 16,11-2 37-16</inkml:trace>
  <inkml:trace contextRef="#ctx0" brushRef="#br0" timeOffset="341194.8208">1803 15817 1279 0,'-1'4'294'0,"1"4"-42"16,8 2-52-16,27 3-85 16,16 0-4-16,25 2-51 15,8-4-18-15,10-4-22 16,-2-1-3-16,-7-7-28 16,-6 0-44-16,-15-3-207 15</inkml:trace>
  <inkml:trace contextRef="#ctx0" brushRef="#br0" timeOffset="341460.9466">1978 15964 1229 0,'-10'-4'305'16,"-1"5"-103"-16,6-1-37 16,18 3-43-16,13 8-19 15,19-4-34-15,9 6-9 16,16-2-24-16,-3-4-13 16,-1-3-8-16,-2-5 5 15,-8 1-62-15,-7-3-71 16</inkml:trace>
  <inkml:trace contextRef="#ctx0" brushRef="#br0" timeOffset="341656.7097">2546 15790 1575 0,'13'8'311'16,"6"6"-117"-16,2 6-62 15,1 8-9-15,-5 7-40 16,-11 1-19-16,-11 3-25 16,1 2-31-16,-18-4-101 15,0-6-103-15</inkml:trace>
  <inkml:trace contextRef="#ctx0" brushRef="#br0" timeOffset="341880.8566">1926 15757 1508 0,'-15'10'255'0,"-13"17"-61"15,5 4-45-15,18 13-48 16,6 2-11-16,24 0-47 15,9 3-20-15,19-9 38 16,6-2 351-16</inkml:trace>
  <inkml:trace contextRef="#ctx0" brushRef="#br0" timeOffset="342527.6723">3514 15857 1492 0,'12'-5'242'0,"13"-1"-80"15,-2 10-36-15,-2 21-18 16,-6 11 2-16,-9 13-19 16,-5 4-16-16,-1-1-33 15,0-1-14-15,8-10-20 16,6-5 0-16,8-13-1 15,2-9 2-15,6-14 2 16,3-10 1-16,-2-18-2 16,2-7-1-16,-7-11-3 0,-6-1 0 15,-9-5 0-15,-3 6-1 16,-8 8 4-16,-2 9 1 16,-2 23 9-16,-5 6 6 15,3 19 0-15,1 7-1 16,5 11-7-16,1-1-6 15,8 6-5-15,6 1-2 16,4-2-3-16,-2 4 1 16,0-5-22-16,-6-5-17 15,-6-7-33-15</inkml:trace>
  <inkml:trace contextRef="#ctx0" brushRef="#br0" timeOffset="342769.4684">4063 16245 1672 0,'-2'1'389'0,"-1"7"-143"16,3 3-81-16,-4 11-64 15,6 6-18-15,0 10-30 16,0 3-13-16,5-1-18 15,-5-10-3-15,1-8-12 16,5-1 1-16,-3-14-54 16,2 2-42-16,-5-9-227 15</inkml:trace>
  <inkml:trace contextRef="#ctx0" brushRef="#br0" timeOffset="343107.2776">4030 16287 1540 0,'11'-6'268'0,"9"-5"-113"15,6 3-30-15,7 5-49 16,-2 3-18-16,2 3-27 16,-6 4-10-16,-10 5-8 15,-8 4-3-15,-12 4 1 16,-4-1 3-16,-11-3 0 15,1-2 0-15,-1-7-6 16,3 0-4-16,10-5-17 16,5 1-5-16,8-1-3 15,6 1 1-15,6 5 9 16,2 4 5-16,-2 4 2 16,-2 3 4-16,-16 6 29 15,-8-1 6-15,-17-3 8 16,-6-4 1-16,-3-8-31 15,2-9 385-15</inkml:trace>
  <inkml:trace contextRef="#ctx0" brushRef="#br0" timeOffset="343616.704">4216 15696 1363 0,'-3'-14'223'16,"-4"-10"-97"-16,9 4-58 15,6-5 5-15,10 8 4 16,5 1-3-16,8 10-3 15,3 7-13-15,4 13-20 16,-8 7 8-16,-12 8 15 0,-8 4 11 16,-19 4 2-16,-11 1-11 15,-6-5-24-15,-3-1-10 16,7-9-10-16,9-5-4 16,8-12-5-16,5-4-3 15,4-4 8-15,9-2 1 0,19 7 1 16,-1-3-3-1,10 2 6-15,0 1 12 0</inkml:trace>
  <inkml:trace contextRef="#ctx0" brushRef="#br0" timeOffset="344127.5334">4966 15958 1417 0,'-8'-3'268'0,"8"5"-5"16,-1 0-63-16,19 6-88 15,8 1-23-15,14-6-36 16,12-1-14-16,5-3-21 15,3 0-3-15,-9 2-30 16,-8 4-28-16</inkml:trace>
  <inkml:trace contextRef="#ctx0" brushRef="#br0" timeOffset="344326.6307">5020 16104 1281 0,'-1'4'305'15,"3"5"0"-15,11 1-72 16,14 2-69-16,14-2-19 16,13-2-73-16,7-1-27 0,8-1 337 15</inkml:trace>
  <inkml:trace contextRef="#ctx0" brushRef="#br0" timeOffset="346695.1216">5858 16106 1672 0,'0'1'320'0,"17"3"-221"0,17 3-65 16,45 1-6-16,26 4 17 16,43 1 1-16,18-3-8 15,21 3-10-15,-1-3-9 16,2-4-4-16,-4-3 4 16,-20-11-65-16,-4-10-156 15</inkml:trace>
  <inkml:trace contextRef="#ctx0" brushRef="#br0" timeOffset="347144.5694">6107 15219 1403 0,'5'-9'262'0,"3"-8"-39"16,-4 15-66-16,1 10-17 16,-3 26-52-16,2 17-26 15,-2 26-15-15,-1 8-15 16,-1 10-18-16,-2-4-2 15,0-17-17-15,-1-9-13 16,2-22-36-16,1-13-28 0,0-21-86 16,0-9-84-16</inkml:trace>
  <inkml:trace contextRef="#ctx0" brushRef="#br0" timeOffset="347325.7038">6278 15576 735 0,'9'-9'480'0,"6"-9"-202"16,-9 10-129-16,-18 15-20 15,-6 8-20-15,-11 10-50 16,-3 1-5-16,6-1-12 16,7 0-7-16,12-5-13 15,7-1-1-15,16-4 18 16,7-3 6-16,14-4 3 16,7-1-8-16,7 2-18 15,-1-2 398-15</inkml:trace>
  <inkml:trace contextRef="#ctx0" brushRef="#br0" timeOffset="347704.7304">6772 15247 1622 0,'-12'7'313'0,"-21"12"-166"16,0 10-22-16,3 23-63 15,2 8 1-15,14 15-42 16,9 5-11-16,13-3-3 16,9-2-5-16,15-11-11 15,6-7-27-15,5-19-89 0</inkml:trace>
  <inkml:trace contextRef="#ctx0" brushRef="#br0" timeOffset="348209.957">7052 15408 1615 0,'-4'5'308'0,"-7"6"-170"15,1 10-49-15,-3 10-27 16,1 7-12-16,-3 9-27 16,4 8-6-16,1-5-7 15,-2-5-1-15,11-11-4 16,-4-15 0-16,5-12-1 16,3-7-2-16,-2-15-7 15,5-8-4-15,8-11-6 16,2-10-6-16,2-7-7 15,4-3-6-15,-7-5 4 16,1 4 6-16,-5 10 15 16,-4 10 12-16,-5 20 12 15,-2 12 3-15,-2 13 2 16,-1 5-4-16,4 10-11 0,5 3-4 16,10 6-4-16,6 4 0 15,13-1 0-15,4 4 1 16,5-3 3-16,1-3 1 15,-9-1 1-15,-10-6 3 16,-14-6 5-16,-9 0 4 16,-13-7 5-16,-10-1 0 15,-21-9-2-15,-10 0-2 16,-11-9-9-16,2-1-12 16,11-1-29-16,7-2-15 0,20 4-70 15,4 1-47-15</inkml:trace>
  <inkml:trace contextRef="#ctx0" brushRef="#br0" timeOffset="348464.9382">7435 15575 1707 0,'8'9'339'0,"13"10"-258"0,6 10-7 16,2 4-5-16,4 6-14 16,-3 5-27-16,-6-2 5 15,-6-7-60-15,-3-7-46 16</inkml:trace>
  <inkml:trace contextRef="#ctx0" brushRef="#br0" timeOffset="348615.0466">7690 15633 1771 0,'-14'10'435'0,"-29"16"-233"15,-4 4-70-15,-1 0-53 16,-4 0-24-16,13-2-47 15,10-2-6-15</inkml:trace>
  <inkml:trace contextRef="#ctx0" brushRef="#br0" timeOffset="348883.8941">7731 15216 1739 0,'20'8'391'0,"15"9"-226"16,10 28-86-16,-5 16 8 15,0 19-12-15,-7 7-2 16,-21 22-28-16,1 8-21 15,-26-11-10-15,-2-4-11 16,-2-42-37-16,-6-22-35 16</inkml:trace>
  <inkml:trace contextRef="#ctx0" brushRef="#br0" timeOffset="349286.2914">8060 15198 1442 0,'-1'-5'255'0,"1"-10"-25"15,8 2-77-15,9-1-13 16,16 0-49-16,6 4-27 16,5 6-39-16,-4 4-6 15,-19 12-4-15,-12 4 4 16,-16 14 0-16,-16 5-1 15,-4 7-8-15,1 3-5 16,9-10-5-16,12-4-2 16,20-15 0-16,11-4 0 0,15-9 9 15,5-1 21-15</inkml:trace>
  <inkml:trace contextRef="#ctx0" brushRef="#br0" timeOffset="349825.9104">7427 16171 1403 0,'0'0'225'0,"-3"-1"-74"16,5 1-14-16,-2-1-21 16,8 0-25-16,23-1-6 15,86-9-14-15,-18 9-12 16,10 2-18-16,5-1-21 16,-9 4 8-16,-21 1-64 15,-10 1 429-15</inkml:trace>
  <inkml:trace contextRef="#ctx0" brushRef="#br0" timeOffset="350698.651">6784 16433 1670 0,'3'6'311'0,"4"13"-249"15,9 16-28-15,-6 9-1 16,-7 1-5-16,-3 3-11 16,-6-8-1-16,3-8 0 15,-2-7-2-15,2-20-5 16,2-7-7-16,-1-19-14 16,6-12-3-16,7-6-3 15,4-5 5-15,11 8 22 16,-1 5 8-16,7 14 16 15,-5 7 2-15,-1 14-8 16,0 15-3-16,-14 7-8 16,1 8-1-16,-9 4-4 15,-3-1 0-15,-1-5-4 16,1-7-1-16,0-14-8 16,1-11-8-16,2-14-8 15,0-8-4-15,7-16 3 0,4 0 4 16,7-1 10-16,3 3 2 15,2 13 11-15,-1 3 8 16,-6 12 15-16,-3 8 10 16,-8 13 17-16,-4 8 4 15,-6 9 7-15,-2 3 5 16,-1 6-20-16,0 0-11 16,7 1-24-16,5-2 14 15,3-13 83-15</inkml:trace>
  <inkml:trace contextRef="#ctx0" brushRef="#br0" timeOffset="354392.3326">8583 16029 957 0,'0'-11'433'15,"2"-6"-242"-15,10-9-73 16,4-4 9-16,9 4 18 16,1 2-13-16,-3 13-22 15,-2 9-17-15,-5 17-31 16,-6 8-10-16,-1 12-14 16,1 1-10-16,0-3-17 15,10-8-6-15,4-15-2 16,7-8 0-16,8-6 0 15,-2-9 0-15,-2-4 1 16,-7 0 5-16,-13-3-18 16,-7 6-15-16,-12 6-114 0</inkml:trace>
  <inkml:trace contextRef="#ctx0" brushRef="#br0" timeOffset="354601.2899">8625 16243 1605 0,'16'-3'358'0,"14"2"-118"0,21 0-98 16,10 2-28-16,6 5-61 15,-3-1-23-15,-12-1 44 16,-9-1-264-16</inkml:trace>
  <inkml:trace contextRef="#ctx0" brushRef="#br0" timeOffset="355214.4155">9651 15714 1593 0,'1'5'314'0,"-1"12"-144"16,-1 3-31-16,-8 10-38 0,-2 4-31 16,1 1-38-16,3 0-6 15,12-5-15-15,5-7-5 16,14-10-1-16,9-5 1 16,5-8 6-16,-3 0-18 15,1-1-66-15,-12-1-69 16</inkml:trace>
  <inkml:trace contextRef="#ctx0" brushRef="#br0" timeOffset="355385.469">9864 15750 1561 0,'-8'0'362'16,"4"4"-30"-16,-8 14-151 16,6 10-46-16,4 17-52 15,-7 8-22-15,8 9-15 16,-5 7-8-16,6 6-14 15,2-2-3-15,3-11-26 16,3-12-27-16,7-26-79 16</inkml:trace>
  <inkml:trace contextRef="#ctx0" brushRef="#br0" timeOffset="355990.5164">9990 15874 1345 0,'1'-7'259'0,"7"-5"-22"16,6 0-75-16,14-1-64 15,5 5-5-15,11 3-22 16,0 7-8-16,-5 11-19 16,-9 5-10-16,-25 8-13 15,-10 3-5-15,-16-1-3 16,-5 4 1-16,-3-14-1 15,3 0-7-15,10-16-20 0,8-10-7 16,19-1-7-16,6-9 2 16,17 6 20-16,8 6 8 15,1 6 13-15,0 7 10 16,-15 14 24-16,-9 6 11 16,-23 11 7-16,-12 6-4 15,-9 5-27-15,-11-6-15 16,-3-8-12-16,-1-13-29 15,2-22-98-15,8-8-99 0</inkml:trace>
  <inkml:trace contextRef="#ctx0" brushRef="#br0" timeOffset="356185.9023">10473 16239 1776 0,'-2'-1'512'0,"-6"0"-134"15,3 1-175-15,2 1-102 16,-2 1-42-16,5-2-41 16,0 0 233-16</inkml:trace>
  <inkml:trace contextRef="#ctx0" brushRef="#br0" timeOffset="356919.7848">10882 16016 1011 0,'8'0'413'0,"6"-4"-233"0,-1-6-19 15,-3-5-30-15,-2-4-17 16,-5-6-36-16,-5 0-6 16,-8-3-10-16,-7 0-8 15,-9 8-25-15,1 5-12 16,-3 5-13-16,2 9-6 16,2 9-12-16,4 7-3 0,10 12-4 15,-2-3 3-15,14 5 5 16,3-5 1-1,5-4 5-15,8-3 1 0,0-11 4 16,3-5 2-16,2-8 3 16,-3-7 0-16,-1 0 0 15,-3 2-1-15,0 7 0 16,2 5 4-16,-1 9 1 16,-1 6 3-16,-2 9 0 15,1 7-1-15,-6 1 1 16,-3-1-3-16,-9-5 4 15,-9-2 3-15,-12 0 4 16,-8-7 2-16,-5-11 5 16,0-9-3-16,9-11-32 15,5-5-23-15,11-1-55 16,6 2-52-16</inkml:trace>
  <inkml:trace contextRef="#ctx0" brushRef="#br0" timeOffset="357428.397">11067 15836 1526 0,'5'-4'256'0,"13"-4"-67"16,7 1-85-16,12 5-21 16,5 2 3-16,2 7-27 15,-4 1-5-15,-5 6-18 16,-10 1-10-16,-14 1-13 15,-6 0-3-15,-14 1 0 16,-4-2 1-16,-10-3-9 16,4 2-10-16,1-7-16 0,4 2-5 15,6-6-3-15,1 2 4 16,12-2 8-16,5-3 3 16,13 4 5-16,8-1 5 15,7 10 2-15,-1 8 4 16,-10 5 6-16,-11 5 17 15,-23 4 26-15,-14 1 8 16,-16-3 11-16,-6-4-13 16,-5-20-11-16,6-8-9 15,7-11-22-15,7-8-25 0,17-1 30 16,5 0-548-16</inkml:trace>
  <inkml:trace contextRef="#ctx0" brushRef="#br0" timeOffset="358042.2706">12231 16047 1382 0,'2'3'223'0,"9"-3"-75"16,12 1-9-16,24-4 0 15,15-5-23-15,32 7-34 16,3-2-14-16,-1 3-27 0,-7 4-16 16,-28-4-27-1,-6 4-19-15,-21-1-56 0,-5-3-171 16</inkml:trace>
  <inkml:trace contextRef="#ctx0" brushRef="#br0" timeOffset="358320.527">12341 16174 1337 0,'3'-2'263'15,"4"-3"22"-15,17 4-178 16,6-3-11-16,19-2 3 16,8 2-17-16,7-1-26 15,0 2-9-15,0 1-19 16,-8 2-7-16,-7-3-69 16,-2-3-56-16,-13 0-125 15</inkml:trace>
  <inkml:trace contextRef="#ctx0" brushRef="#br0" timeOffset="358557.4886">12812 15956 1439 0,'6'0'239'15,"5"-1"-2"-15,2-3-86 16,18 12-46-16,3 3-2 15,10 7-32-15,-1 4-11 0,-8 1-13 16,-10 1-4-16,-16 4 0 16,-10-3 9-16,-14-1 10 15,-8 3-2-15,-12-2-18 16,-5 2-15-16,0-8 292 16</inkml:trace>
  <inkml:trace contextRef="#ctx0" brushRef="#br0" timeOffset="359420.1556">13714 16003 1495 0,'12'-15'236'15,"22"-13"-92"-15,-1 5-24 16,4 15-19-16,-2 8-1 16,-12 21-24-16,-6 7-5 15,-13 15-23-15,-4 8-11 0,-5 0-18 16,-1 0-5-16,8-13-5 15,4-10 0-15,12-15 5 16,5-13 3-16,5-13 0 16,7-6 0-16,-4-11-5 15,1-4-1-15,-6-5-2 16,-8-1-1-16,-3-2-3 16,-7 1-3-16,3 4-2 15,-2 4 0-15,-6 11-2 16,3 11-3-16,-9 16 10 15,-1 8 5-15,-2 15 19 16,1 8 15-16,-1 8 5 16,2 2 0-16,3 0-17 15,1-3-11-15,13-4-21 16,0-6 31-16</inkml:trace>
  <inkml:trace contextRef="#ctx0" brushRef="#br0" timeOffset="359796.1496">14306 16207 1686 0,'-2'6'376'0,"1"15"-195"15,1 3-38-15,3 18-54 16,1 2-23-16,2 3-33 16,-2-6-2-16,0-11-13 15,0-6-15-15,0-10-64 16,-1-6-7-16</inkml:trace>
  <inkml:trace contextRef="#ctx0" brushRef="#br0" timeOffset="360128.4846">14295 16267 1455 0,'3'-7'248'16,"9"-8"-25"-16,3 2-69 0,11 3-50 16,8 5-25-16,6 5-42 15,2 5-12-15,-11 4-9 16,-8 4-4-16,-16 3-5 15,-9 4 0-15,-11-1-2 16,-7 2 2-16,2-5-3 16,1-5-2-16,11-5-5 15,4-1-2-15,8-3 0 16,6 1-1-16,10 4 11 16,-2 5 7-16,-2 7 12 15,-9 5 4-15,-25 7 9 16,-12-2-3-16,-19 1-4 15,-2-7 5-15,7-12-65 16,6-6 9-16,22-19 99 16</inkml:trace>
  <inkml:trace contextRef="#ctx0" brushRef="#br0" timeOffset="363215.8257">14856 16080 1517 0,'0'4'277'15,"0"-3"-52"-15,19 0-96 0,11-1-11 16,24-3-34-16,14 3-26 16,2 2-33-16,-3 1-3 15,-17 1-35-15,-11-2-41 16</inkml:trace>
  <inkml:trace contextRef="#ctx0" brushRef="#br0" timeOffset="363393.7975">14917 16237 1536 0,'8'1'278'0,"21"0"-64"15,12-1-49-15,16 3-44 16,9-2-38-16,-2 2-9 16,-7 0 108-16</inkml:trace>
  <inkml:trace contextRef="#ctx0" brushRef="#br0" timeOffset="363966.9559">15725 15896 1542 0,'13'-7'281'16,"9"-4"-80"-16,0 13-95 15,-1 9 2-15,-11 17-13 16,-6 9-11-16,-14 10-20 16,-5 5-13-16,-2-1-28 15,3-8-9-15,15-7-6 16,9-11 0-16,16-10 3 16,9-5 1-16,8-11-1 15,5-6 1-15,-2-10-1 16,-3-3-1-16,-14-8-2 15,-2-3-1-15,-6-4-2 16,-4 0-2-16,-5-6 1 0,-8 3-2 16,-4 6 0-16,-3 9-2 15,-3 19 1-15,0 14 3 16,-2 24 15-16,2 5 5 16,4 17-1-16,2-3-1 15,5 1-6-15,12 0 7 16,6-9 239-16</inkml:trace>
  <inkml:trace contextRef="#ctx0" brushRef="#br0" timeOffset="364581.5673">16255 16297 1434 0,'1'8'253'0,"0"2"2"15,-1 16-150-15,2 3 0 16,-2 5-24-16,0 1-13 16,-1-8-24-16,0 1-6 15,0-18-19-15,3 2-5 16,4-17-9-16,0-13-11 15,7-13-15-15,2-8-5 16,6-1 3-16,3 6 9 16,-1 14 15-16,-2 9 9 0,-3 15 12 15,-6 10 8-15,-8 14 5 16,-3 4-5-16,-8 6-8 16,-2-3-7-16,2-9-8 15,2-6-4-15,9-19-6 16,4-4-2-16,9-19-5 15,3-6-2-15,4-1 3 16,1-1 2-16,-8 6 3 16,4 6 2-16,-6 11 9 15,-4 8 7-15,-1 15 17 16,-8 7 5-16,-8 8-3 16,1 3-7-16,-1-1-14 15,5-3-15-15,10-14-64 16</inkml:trace>
  <inkml:trace contextRef="#ctx0" brushRef="#br0" timeOffset="364895.3872">16850 16400 1470 0,'5'6'239'0,"3"5"-50"15,-3 6-71-15,-3 3 1 16,-8 4 6-16,-4-3-19 15,-11-3-34-15,-4 4-19 0,-6-14-24 16,-1-3-5-16,3-12-9 16,5-8-4-16,9-5-11 15,7-2-15-15,8-2-8 16,1-1 2-16,11 4-1 16,6 4 18-16,5 16 21 15,4 5 11-15,-2 17 23 16,-5 4-2-16,0 5-8 15,0 3-8-15,-3-7-20 16,1 2-1-16,0-9-27 16,-3-7-21-16,0-6 75 15</inkml:trace>
  <inkml:trace contextRef="#ctx0" brushRef="#br0" timeOffset="365087.4414">16965 16385 1451 0,'9'8'327'0,"7"2"122"16,8 10-242-16,-1 2-23 15,5 3-65-15,3 3-33 16,-9-3-40-16,0 1-15 16,-4-4-36-16,-4-4-24 15,0-11-39-15,-1-5 27 0</inkml:trace>
  <inkml:trace contextRef="#ctx0" brushRef="#br0" timeOffset="365225.5855">17214 16401 1664 0,'-13'5'424'0,"-15"15"-116"16,-2 5-64-16,-5 11-106 15,-1 2-52-15,0-2-46 16,2-1-25-16,5-5 267 15</inkml:trace>
  <inkml:trace contextRef="#ctx0" brushRef="#br0" timeOffset="369548.5426">17667 16175 1604 0,'0'-7'318'16,"0"-8"-151"-16,5-1-30 0,8 5-30 15,0 0-19-15,8 4-29 16,1 3-12-16,3 11-21 16,3 6-7-16,-1 9-6 15,1 2 0-15,3-5-1 16,-1-8-1-16,-1-14 3 15,-5-11 1-15,-7-9 5 16,0 4 0-16,-19 0 2 16,-1-1-4-16,-6 11-9 15,-7-1 1-15,6 11-51 16,5 6-41-16</inkml:trace>
  <inkml:trace contextRef="#ctx0" brushRef="#br0" timeOffset="369758.0741">17681 16425 1567 0,'1'2'313'15,"8"1"-69"-15,11-2-43 16,20-4-61-16,12 0-24 15,16 2-59-15,3 1-21 0,-7 3 6 16,-7 2 174-16</inkml:trace>
  <inkml:trace contextRef="#ctx0" brushRef="#br0" timeOffset="370420.5015">18941 15973 1454 0,'-16'-7'270'16,"-14"-8"3"-16,-3 12-108 16,-1 3-16-16,-1 12-66 15,6 11-35-15,9 15-49 16,6 6-6-16,14 9 1 16,6-1 2-16,17-5 1 15,9-4 0-15,15-10 1 16,7-7 1-16,-6-17 3 15,-8-5 2-15,-18-15 30 0,-11-3 22 16,-19-3 22-16,-12 2 5 16,-26 5-32-16,-12 0-23 15,0 8-19-15,11 0 7 16,26 2-35-16</inkml:trace>
  <inkml:trace contextRef="#ctx0" brushRef="#br0" timeOffset="370631.8703">19200 16277 1770 0,'1'0'516'16,"1"-1"-177"-16,-4 1-146 15,1 0-62-15,0 0-76 16,0 0-39-16,0 0-96 16</inkml:trace>
  <inkml:trace contextRef="#ctx0" brushRef="#br0" timeOffset="371165.7244">19771 15967 1491 0,'-12'-6'266'0,"-19"5"-45"16,-5 1-30-16,-7 15-46 16,1 11-43-16,3 5-67 15,8 10-18-15,12 7-24 16,10 3-2-16,23 7 6 16,4-6 1-16,27-11 4 0,8-8 2 15,11-18 3-15,2-10 0 16,-17-15 24-1,-12-8 21-15,-29-10 40 0,-16-1 12 16,-27-1-17-16,-14 4-23 16,-10 5-38-16,6 6-9 15,15 7-32-15,13 3 60 16</inkml:trace>
  <inkml:trace contextRef="#ctx0" brushRef="#br0" timeOffset="371643.8776">20059 16156 1473 0,'-9'-2'271'0,"-12"-11"-26"16,8-2-37-16,9-7-88 15,6-4-40-15,15-1-55 0,4 0-9 16,9 9 12-16,5 13 4 15,3 13 6-15,0 8 4 16,-9 12-3-16,-11-4 1 16,-19 7 8-16,-13 5-4 15,-20 1-15-15,-5 4-8 16,0-6-13-16,-2-5-2 0,18-15-8 16,2-6-3-16,19-8-7 15,7-1-2-15,7-1 10 16,9 1 7-16,6 4 24 15,5 4 5-15,2 7 2 16,2 4-4-16,-2 3 5 16,-1-4 249-16</inkml:trace>
  <inkml:trace contextRef="#ctx0" brushRef="#br0" timeOffset="372302.8556">20984 15774 1642 0,'7'1'305'0,"5"6"-217"16,-5 6-22-16,2 11 9 16,-4 7 0-16,-4 6-11 15,0 1-11-15,-2-6-19 16,-1-10-13-16,2-14-7 16,1-9 0-16,8-15-3 15,4-9-1-15,5-15-6 16,4 1-1-16,1 5-4 15,2 8 2-15,-6 15 16 16,-2 11 5-16,-6 11 13 16,-3 11 1-16,-8 9-10 0,-2 6-5 15,-4 1-10-15,-2-6-2 16,5-8-6-16,2-11-4 16,7-15-5-16,7-10-2 15,5-16 1-15,3-3 2 16,0-2 3-16,2 6 1 15,-2 9 4-15,-4 10 2 16,0 12 11-16,-3 10 4 16,-6 12-1-16,1 5-2 15,-6-4-3-15,1 6-2 0,-3-11-23 16,2 0 339-16</inkml:trace>
  <inkml:trace contextRef="#ctx0" brushRef="#br0" timeOffset="372536.2336">20943 16194 1536 0,'5'-3'345'16,"3"-3"104"-16,22 0-336 15,16 3-16-15,19-4-10 16,11 7-20-16,10 2-29 16,-3 3-9-16,-3 4-15 15,-4-4-26-15,-15-5-313 16</inkml:trace>
  <inkml:trace contextRef="#ctx0" brushRef="#br0" timeOffset="373022.3706">21388 16389 1388 0,'-8'0'238'0,"-15"0"-31"15,-6 1-27-15,-11-1-24 16,-3 1-22-16,5 3-62 0,7 1-28 16,16 5-39-16,9 4-8 15,16 1-7-15,9 2 2 16,16 4 2-16,9-2 3 16,4 6 2-16,2-2 1 15,-11 0 12-15,-13-1-1 16,-18 1 90-16,-14-5 36 15,-34-7 23-15,-9-3 11 16,-25-10-92-16,-2-3-28 16,15-7-38-16,16 1 218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7T08:39:20.8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17533 3038 921 0,'-6'2'453'15,"-5"3"-284"-15,10-5-37 16,9-1 3-16,11-2-11 16,7 1-15-16,21 2-29 15,8 5-7-15,21 4-34 16,9 0-14-16,1-3-13 16,2-2-1-16,-5-5-1 15,-8-6 1-15,-12 2-3 0,-11-5-6 16,-22 2-9-16,-11 6-6 15,-17 1-2-15,-10 0 5 16,-14 3 4-16,-6-2 3 16,-5-2 3-16,-1-3 3 15,-2-6 1-15,4-4-1 16,8-2-1-16,7 4-2 16,7 1-5-16,10 3-2 15,5 1-2-15,10 2-3 0,7 6 4 16,1 2 2-16,13 10 6 15,-5 2 3-15,6 2 10 16,-6 6 5-16,-12-5 6 16,-8 1 12-16,-15 1 30 15,-5-2 10-15,-14 2 10 16,-3-3-4-16,-2 1-38 16,0-4-18-16,10-1-16 15,4-1-6-15,12-8-43 16,4 1 234-16</inkml:trace>
  <inkml:trace contextRef="#ctx0" brushRef="#br0" timeOffset="537.7721">18157 2332 1437 0,'-2'-6'256'0,"-2"1"-28"16,2 6-53-16,-4 15-73 15,5 11-35-15,-3 20-25 16,-5-2-7-16,7 11-5 16,0 0-2-16,4-9-11 15,6-1-3-15,3-17 0 16,2-7 2-16,0-15 7 15,2-5 5-15,-7-14 5 16,-3-7 3-16,-7-10-6 16,-5-7-5-16,-5-3-9 15,-1-1-4-15,-4-6-6 16,1 3-2-16,8 3-4 16,-3 4-4-16,7 12-2 0,4 3-2 15,4 8-1-15,9 3-1 16,9-1-1-16,5 2 1 15,13 0 15-15,3 1-30 16,10 8-52-16,3 1-37 16</inkml:trace>
  <inkml:trace contextRef="#ctx0" brushRef="#br0" timeOffset="814.4173">18134 2570 1498 0,'15'3'250'0,"19"0"-95"16,10-2-34-16,13-1-62 15,-2-5-23-15,0 6 38 16</inkml:trace>
  <inkml:trace contextRef="#ctx0" brushRef="#br0" timeOffset="1532.0285">18487 2732 1177 0,'3'-1'329'0,"7"-5"-140"15,0-3 4-15,3-1-33 16,2-2-9-16,-1 3-39 16,0 1-14-16,-6 1-23 15,-5 0-10-15,0 3-15 16,-3 1-10-16,-2 3-19 15,1 0-8-15,-1 0-12 16,1 0-1-16,0 0 1 16,0 9 2-16,0 16 13 15,0 30 3-15,1-18 4 16,0 0 0-16,2-1-1 16,1-5 4-16,4-11 7 15,-3-3 3-15,1-9 0 16,-1-3-1-16,3-3 34 15,-4-5-54-15</inkml:trace>
  <inkml:trace contextRef="#ctx0" brushRef="#br0" timeOffset="5815.0579">15422 3121 1084 0,'-12'4'379'16,"-10"2"-212"-16,9 3-11 16,15-4-1-16,13 1-31 15,31-2-19-15,17-1-10 16,27-1-38-16,16-2-10 16,15-2-29-16,4-1-3 15,0 1-3-15,-6 1 1 0,-24 1-2 16,-11 0-1-16,-24-1-2 15,-16 1-4-15,-20 0-14 16,-16-3-11-16,-14-3-17 16,-7-3-4-16,-10-1-6 15,0-3 0-15,-1 1 15 16,-1 0 7-16,12 3 12 16,3 4 2-16,14 9-4 15,8 2 2-15,16 5 5 16,4 2 8-16,5 2 25 15,-1 2 22-15,-21-2 38 16,-6 2 16-16,-23 0-3 16,-12-1-21-16,-12 0-31 15,-8-1-9-15,3-3-234 16</inkml:trace>
  <inkml:trace contextRef="#ctx0" brushRef="#br0" timeOffset="6398.8876">15810 2347 1150 0,'3'-2'362'0,"5"3"-139"16,0 11 4-16,0 15-57 15,2 10-22-15,-6 10-42 16,2 5-26-16,-6 4-24 0,-5-6-9 16,-3-6-26-16,0-6-5 15,5-17-9-15,2-5 5 16,4-14 0-16,2-11 0 15,-2-15-1-15,1-5-2 16,-4-9-5-16,-3-3-1 16,-7-15-2-16,-3-8 0 15,-1-9-1-15,2 4-2 0,8 19 0 16,4 17-1-16,9 21-3 16,6 10 0-16,15 7 0 15,8 0 1-15,19 5 4 16,4-3 1-16,5 0-8 15,-2-1-27-15,-7-3-153 16</inkml:trace>
  <inkml:trace contextRef="#ctx0" brushRef="#br0" timeOffset="6619.5413">15810 2595 1420 0,'8'0'277'0,"8"0"-9"16,23-2-95-16,14 1-22 16,10-1-83-16,3 2-29 15,-6 6-38-15,-8-6-48 16</inkml:trace>
  <inkml:trace contextRef="#ctx0" brushRef="#br0" timeOffset="6947.4204">16175 2694 1564 0,'6'-6'322'16,"4"-2"-92"-16,10 5-90 15,6 0-24-15,5 7-42 16,-1 3-15-16,-7 7-24 16,-9 3-5-16,-17 6 0 15,-12 3-2-15,-13 5-1 16,1 2-8-16,6-3-10 15,5-7-2-15,17-7 1 16,9-8 4-16,16-9 10 16,7 0 1-16,12-7 0 15,1 0-3-15,-7 3 9 0,-3 3 13 16</inkml:trace>
  <inkml:trace contextRef="#ctx0" brushRef="#br0" timeOffset="11145.4431">21769 2784 1623 0,'-5'0'330'0,"2"0"-178"15,17 2-68-15,35-3-53 16,19-1 7-16,42-4 6 16,22 3 7-16,19-3-3 15,0 4-11-15,-9-2-9 16,-17-1-13-16,-34 2-31 15,-18 1-26-15,-37 3-107 16</inkml:trace>
  <inkml:trace contextRef="#ctx0" brushRef="#br0" timeOffset="11489.5997">21956 2691 1538 0,'2'-3'259'15,"-2"0"-99"-15,-2 3-21 0,0 0-29 16,-22 6-18-16,-55 18-38 16,21-6-15-16,5 2-13 15,11-2-7-15,30-3-24 16,16-4-2-16,43-7-3 16,10-1 3-16,23-3 7 15,0-1 8-15,-6 3 220 16</inkml:trace>
  <inkml:trace contextRef="#ctx0" brushRef="#br0" timeOffset="11805.3657">22112 2149 1439 0,'3'-4'303'0,"1"-4"79"0,-1 18-241 15,-3 8-34 1,0 20-34-16,-2 12-1 0,2 7-11 15,3 3-10-15,4-8-25 16,-2-10-8-16,5-22-6 16,-2-8-29-16,-4-13-34 15</inkml:trace>
  <inkml:trace contextRef="#ctx0" brushRef="#br0" timeOffset="11985.4832">21961 2360 1575 0,'25'-4'330'16,"19"1"-86"-16,31-9-94 15,11 0-23-15,1 0-44 16,-9 2-25-16,-33 5 8 16,-12 5 305-16</inkml:trace>
  <inkml:trace contextRef="#ctx0" brushRef="#br0" timeOffset="29744.2333">22840 5015 1508 0,'-1'0'276'0,"-2"1"-44"0,0 5-25 16,2-6-61-16,-3 7-25 15,-7 22-40-15,-13 34-9 16,2-20-18-16,3-3-12 16,-3 3-21-16,0-3-9 15,9-8-5-15,1-1-1 0,9-14-1 16,0-7-2-16,6-9-1 15,5-4-1-15,5-17-7 16,6-6-5-16,4-14-6 16,-2-3 2-16,-4-5 8 15,1 1 5-15,-8 1 6 16,-2 2-2-16,-2 13 8 16,-5 3 6-16,-1 14 10 15,0 10 5-15,0 7-3 16,-1 9-4-16,-1 2-11 15,4 1-5-15,8 12-8 16,3 2 0-16,14 16-3 16,-6 7 1-16,3 8 1 15,2 2 1-15,-16-2 1 16,3-3 3-16,-10-14 1 16,-2-7-6-16,-1-16-31 0,0-6-21 15,3-14-59-15,-2-7-19 16</inkml:trace>
  <inkml:trace contextRef="#ctx0" brushRef="#br0" timeOffset="30061.3917">22764 5261 1087 0,'-4'0'398'0,"4"1"-175"15,-2 0-2-15,2-1-33 16,0 0-7-16,22 0-44 16,36 1-17-16,-26-6-23 15,0 3-18-15,-2 2-31 16,0-1-13-16,-14 1 3 15,-3 0 0-15,-9 0-3 16,-6 0 2-16,-1-1-31 16,2 0-27-16,-1-1 27 15,1 1-327-15</inkml:trace>
  <inkml:trace contextRef="#ctx0" brushRef="#br0" timeOffset="30843.9292">22719 5356 765 0,'0'-2'493'0,"0"-2"-229"16,0 2-107-16,-1 2-32 16,-1 0-6-16,1 0-43 15,0 0-16-15,0 0-20 16,0 0-1-16,-3 9 1 15,-1 5 4-15,-16 30 1 16,10-28-1-16,-2-2-9 16,0-2-4-16,-1-2 6 15,1 0 7-15,5-2 6 0,1-1-5 16,7-4-20-16,5-3 10 16,5-12 327-16</inkml:trace>
  <inkml:trace contextRef="#ctx0" brushRef="#br0" timeOffset="34875.7742">19049 5008 1408 0,'0'-10'238'0,"0"-6"-36"16,2-2 0-16,1 8-21 15,-2 8-21-15,1 5-52 16,-2 10-25-16,-2 13-35 16,0 2-7-16,-2 9-11 15,3 3-8-15,1 5-9 16,1 1-5-16,7 1-6 16,0-4 4-16,5-9 1 15,3-4-15-15,-3-14-57 16,1-5-43-16,-5-11-117 15</inkml:trace>
  <inkml:trace contextRef="#ctx0" brushRef="#br0" timeOffset="35325.096">19013 5000 1514 0,'3'-7'257'0,"8"-8"-91"16,10-2-30-16,12-2-40 15,8 4-13-15,11 7-29 16,-4 5-14-16,-5 12-17 16,-7 5-9-16,-20 10-8 15,-12 5 0-15,-15 1 1 16,-10 0 1-16,-11-8 1 15,1 0-1-15,5-8-1 16,8-3 1-16,13-4-6 16,5-7-1-16,16-5-3 15,7-2-1-15,15 3 1 16,10 3-1-16,5 4 1 16,-4 10 2-16,-11 10 2 15,-13 5 4-15,-27 4 29 16,-18 4 18-16,-26 0 26 0,-13 2 3 15,-12-3-21 1,6-8-19-16,12-17-18 0,13-7-9 16,23-12 20-16,15-6-614 15</inkml:trace>
  <inkml:trace contextRef="#ctx0" brushRef="#br0" timeOffset="38943.3436">15388 4857 1494 0,'-4'-3'276'0,"-8"-1"-41"16,-9 1-19-16,-12 4-54 16,-5 5-32-16,-8 9-35 15,3 3-19-15,2 12-38 16,4 1-12-16,17 6-11 16,5 1 2-16,25 2 2 15,12-2 2-15,20-5-6 0,14-4-4 16,7-14-1-16,3-4-1 15,-7-11-1-15,-12-2 21 16,-19-10 32-16,-8 1 13 16,-17-5 10-16,-6-2-22 15,-5 3-26-15,0 4-27 16</inkml:trace>
  <inkml:trace contextRef="#ctx0" brushRef="#br0" timeOffset="70197.3315">14870 6616 1450 0,'0'0'164'0,"13"4"-131"0,27-4-23 16,49-4 21-16,27 0 23 16,56 0 29-16,24 0 20 15,46 4-20-15,18-3-22 16,29-1-34-16,11 4-16 15,-2-8-7-15,-1 3-2 16,-27-1 1-16,-17-4-1 16,-35 9 1-16,-22-2 0 0,-38 7 1 15,-19 4 4-15,-38 0-104 16</inkml:trace>
  <inkml:trace contextRef="#ctx0" brushRef="#br0" timeOffset="70940.1952">18513 6446 1234 0,'-3'-5'302'0,"0"3"-123"0,-1 2-32 15,4 0-59-15,0 0-24 16,0 1-22-16,27 16 2 16,41 32-5-16,-24-26-10 15,-3-7-14-15,-3-1-4 16,-13-2-4-16,-8-3 3 15,-13-2 21-15,-8 2 15 0,-14 2 29 16,-6 3 8-16,-9 6-11 16,-1-1-14-16,7 0-14 15,9 1-17-15</inkml:trace>
  <inkml:trace contextRef="#ctx0" brushRef="#br0" timeOffset="71604.5971">15113 6514 1389 0,'-2'-3'215'0,"-7"6"-84"0,-5 0-18 16,-10 10-35-16,-10 5-11 15,-7 2-28-15,-3 6-15 16,2 1-17-16,7-2-3 16,15-6-10-16,10-5 22 15,18-8 39-15,13-1 22 16,19 2 31-16,11 1-20 16,5 6-38-16,-1 4-17 15,-10 4 354-15</inkml:trace>
  <inkml:trace contextRef="#ctx0" brushRef="#br0" timeOffset="72572.8719">16473 6872 974 0,'10'-1'422'0,"8"0"-259"16,-12-1-54-16,0 2-5 16,-8 0-36-16,0-2-15 15,1 2-31-15,-15 0-10 0,-40-3-5 16,29 2 0 0,-2-6-4-16,4 1 0 0,5-2-1 15,4 4-2-15,9 4-4 16,2 0-1-16,0 9 4 15,1 1 6-15,-1 9 24 16,-1 2 10-16,-1 4 16 16,1-2 4-16,2-4-5 15,2 1-10-15,6-10-17 16,4-3-4-16,9-6-4 16,4-2-1-16,10-2-4 15,4 3-4-15,6 9-4 16,2 3-1-16,-11 11 0 15,-3 4 3-15,-21-4 8 16,-3 4 4-16,-12-4 7 16,-12-4-1-16,-5 1-1 15,-9-6 4-15,-3-12-32 16,5-4-47-16</inkml:trace>
  <inkml:trace contextRef="#ctx0" brushRef="#br0" timeOffset="72803.5341">16715 7149 1879 0,'-5'-1'491'0,"-4"-3"-340"16,4 4-49-16,4 0-65 16,1 1-33-16,0-1 340 15</inkml:trace>
  <inkml:trace contextRef="#ctx0" brushRef="#br0" timeOffset="73356.2011">17087 7030 1336 0,'6'-4'269'0,"4"-4"-63"16,-4-5-30-16,-4-2-25 0,-2-9-34 16,-2 4-19-16,-6-6-37 15,-6 2-12-15,-8 12-18 16,-2 1-8-16,-3 18-13 15,3 3-6-15,3 8-11 16,3 3-5-16,9-1 2 16,9 6-1-16,11-8 4 15,7-3 2-15,9-3 1 16,0-10 2-16,-8-5 1 16,2-1 1-16,-9-3 0 15,-4 5-1-15,7 7-3 16,-4 5 1-16,1 5-2 15,0 0 1-15,-2 6 1 0,-3-3 0 16,-2 4 1 0,-5-1 2-16,-7-2 5 0,-6-2-1 15,-8-7 6-15,-2-1 3 16,-5-9 2-16,6-6-5 16,8-7-34-16,7-4-42 15,13 0-411-15</inkml:trace>
  <inkml:trace contextRef="#ctx0" brushRef="#br0" timeOffset="73682.0377">17602 6964 1214 0,'-7'-3'327'0,"-9"-4"-101"16,-8 5-19-16,-2 3-82 15,-4 6-18-15,5 8-53 16,3 3-18-16,13 5-25 15,8 3-11-15,9-2-2 16,11 1 2-16,4-4 2 0,3-4 2 16,0-4-19-16,-5-7-36 15</inkml:trace>
  <inkml:trace contextRef="#ctx0" brushRef="#br0" timeOffset="74099.8684">17660 6979 1443 0,'3'6'224'0,"3"9"-61"16,2 5-15-16,-2 3-33 15,-1 1 2-15,-5-2-23 16,2 0-21-16,-2-7-29 16,0-6-13-16,6-5-13 15,-4-7-1-15,8-6-3 16,2-5-4-16,2-9-18 15,3 0-8-15,1 1-5 16,3 6 2-16,-1 5 8 16,-3 6 6-16,-3 7 12 15,-4 5 5-15,-4 7 11 16,-2 1 2-16,-4 0-6 16,0-1-3-16,0 0-6 15,1-5-3-15,2-5 3 16,1-4-1-16,6-8-1 15,0-4 0-15,5-6-5 0,3 2-2 16,1-2-2-16,2 4-4 16,-3 8-2-16,-5 0 1 15,-2 17 3-15,-6 4 2 16,-1 8 3-16,2 9 0 16,-6-5 19-16,4 3 29 15</inkml:trace>
  <inkml:trace contextRef="#ctx0" brushRef="#br0" timeOffset="74683.8373">14988 7667 1215 0,'0'-2'301'15,"1"2"-152"-15,10 0-20 16,7 3 5-16,16 1-14 16,8 3-4-16,22 0-22 15,13-3-20-15,33-1-36 16,12 1-12-16,19-4-18 15,16 0-4-15,-4-4-16 16,4-4-44-16,-14 1-48 16,-19 4-1-16,-28 5-61 15,-19 6-7-15</inkml:trace>
  <inkml:trace contextRef="#ctx0" brushRef="#br0" timeOffset="75001.1461">16433 7595 1456 0,'19'0'223'0,"22"0"-73"15,4 5-13-15,-6 6-41 16,-6 3-12-16,-22 5-17 16,-10 0-5-16,-10 1-11 15,-10-1-4-15,-11-4-28 16,0-1 63-16</inkml:trace>
  <inkml:trace contextRef="#ctx0" brushRef="#br0" timeOffset="75583.644">15186 7597 1126 0,'-10'3'318'16,"-19"4"-208"-16,-4 1-5 15,-7 4 9-15,2 1-5 16,12 7-37-16,7 0-13 16,21 5-18-16,11 0 4 15,19-1-1-15,6 0-5 16,4 2-13-16,4-3 62 0</inkml:trace>
  <inkml:trace contextRef="#ctx0" brushRef="#br0" timeOffset="76647.7593">15328 8054 921 0,'9'-7'442'16,"5"-6"-265"-16,12 1-87 15,7 0-6-15,8 4-35 16,5 6-11-16,-4 14-12 16,-10-1 3-16,-18 10 1 15,-14 2-3-15,-19-3-9 16,-3 5-1-16,-10-6-2 15,-2-4-3-15,6-9 0 16,6-5-2-16,17-4-9 0,10-3-3 16,17 0 10-16,7 0 5 15,9 7 19-15,3 5 13 16,-11 7 0-16,-6 5 2 16,-17 3-7-16,-12 0-8 15,-15 1-6-15,-10-1-2 16,-10-8-14-16,1-5-22 15,10-8-132-15,9-5-25 16</inkml:trace>
  <inkml:trace contextRef="#ctx0" brushRef="#br0" timeOffset="76797.3872">15725 8283 1936 0,'-2'-4'508'0,"-2"-4"-380"16,-1 0-39-16,4 0-82 16,1 2-13-16</inkml:trace>
  <inkml:trace contextRef="#ctx0" brushRef="#br0" timeOffset="77365.3686">16113 8001 1427 0,'0'-2'236'0,"-2"-1"-70"15,-8-4-31-15,-7 3-77 16,-3-1-25-16,-10 1-23 15,3 2-2-15,0 2-6 16,4 4-2-16,11 3-4 16,1 1-2-16,7 6-1 15,-2-2-1-15,2 6 11 16,1-2 13-16,3 1 21 16,-1-1 14-16,1-1-8 15,1-3-8-15,7-9-20 16,3-1-5-16,10-7-5 15,3-1-1-15,10 1-4 0,-3 4-3 16,0 6 0-16,-1 5 2 16,-14 6 6-16,-2 2 11 15,-15 1 17-15,-5 3 10 16,-11-2 5-16,-9-2-6 16,-8-7-6-16,-10-7-19 15,1-7-133-15,8-7 485 16</inkml:trace>
  <inkml:trace contextRef="#ctx0" brushRef="#br0" timeOffset="78194.2767">17070 7740 984 0,'-8'4'353'0,"-2"-1"-223"15,10 1-50-15,19-1-10 16,10-1-1-16,18 0-18 16,14-4-7-16,37-1-4 15,13-2 19-15,28-1 18 0,15 1-1 16,7 3-11-16,0-2-17 15,-13 4-36-15,-17 0-6 16,-30 0 2-16,-23 0-19 16,-39 0-40-16,-16-3-1 15,-19-1-25-15,-5 0 13 16,-9-8 35-16,-3-2 5 16,1-5 21-16,2-2 1 0,10 7-9 15,4 3-1-15,7 11 0 16,2 3 12-16,6 11 40 15,7 7 15-15,3-1 34 16,-2 2 9-16,-12-3 9 16,-14-1-14-16,-14-4-25 15,-8-3-25-15,-11-7-19 16</inkml:trace>
  <inkml:trace contextRef="#ctx0" brushRef="#br0" timeOffset="78551.9111">17184 7700 1259 0,'-22'2'292'0,"-15"4"-113"0,14 6-10 15,1-1-12-15,14 8-48 16,7-1-33-16,1 5-52 15,10 0-6-15,9-2-11 16,3-4 6-16,21-6-50 16,7-5 450-16</inkml:trace>
  <inkml:trace contextRef="#ctx0" brushRef="#br0" timeOffset="78922.4804">17289 8153 987 0,'0'-5'404'16,"3"-12"-234"-16,6-2-29 15,10 0 5-15,4 1 5 16,14 11-40-16,2 6-8 16,3 8-47-16,-6 5-15 15,-18 3-12-15,-8 6-4 0,-20 5-7 16,-18 3-1-16,-9 5-6 16,-6-3-2-16,4-6-4 15,14-3-2-15,15-13-5 16,10-2-2-16,16-7-1 15,9-2 3-15,14 0 2 16,4-1 0-16,3 3 16 16,-1 4-33-16</inkml:trace>
  <inkml:trace contextRef="#ctx0" brushRef="#br0" timeOffset="79094.3464">17716 8313 1556 0,'-2'-2'343'0,"-1"-5"-38"0,3 4-148 16,2-2-104-16,5 3-42 16,3-2 25-16</inkml:trace>
  <inkml:trace contextRef="#ctx0" brushRef="#br0" timeOffset="79446.4044">17881 8094 1600 0,'-3'3'315'15,"-8"4"-131"-15,2 6-112 16,-1 6-5-16,1 2-7 15,2-3-1-15,8-1-17 16,9-1-8-16,11-5-11 16,7-2-7-16,4-4-6 15,1-5-2-15,1-2-8 16,-8-4-12-16,-3-7-33 16,-3-3-14-16,-13-7 0 15,0 0 13-15,-12-4 33 16,-2 2 15-16,-1 7 6 15,-7 0 9-15,7 13 22 16,1 9 5-16,5 12 14 0,7 12-7 16,0 10-21-16,3 8-6 15,3 10-1-15,-2 2 50 16</inkml:trace>
  <inkml:trace contextRef="#ctx0" brushRef="#br0" timeOffset="145016.7614">1935 8550 1058 0,'-16'-5'447'0,"-19"3"-140"16,-2 4-22 0,-1 17-92-16,1 13-44 0,6 20-71 15,7 12-25-15,20 18-31 16,9 0-6-16,22-6-8 15,6-7-5-15,18-23 1 16,9-8-2 0,9-20 3-16,-3-18 2 0,-12-22 4 15,-9-11 20-15,-21-14 18 16,-10-4 11-16,-22-5 8 16,-16-7-17-16,-18-4-19 15,-3 2-14-15,-1 9-16 16,3 6-16-16,10 15-46 15,5 10-35-15,9 16-103 16</inkml:trace>
  <inkml:trace contextRef="#ctx0" brushRef="#br0" timeOffset="145138.4363">1823 8749 1753 0,'32'5'395'16,"42"3"-277"-16,3 0-10 15,7-4 184-15</inkml:trace>
  <inkml:trace contextRef="#ctx0" brushRef="#br0" timeOffset="145806.5368">2363 8710 1521 0,'-3'9'268'0,"-1"19"-64"16,0 13-63-16,3 18-23 16,-1 3-17-16,4-3-31 15,1-8-16-15,4-17-22 0,1-5-8 16,-2-15-5-16,-2-12 4 16,-1-12 1-16,1-10-2 15,-4-13-5-15,1-5-7 16,-4-14-6-16,0-2-7 15,-4-7-4-15,2 3 0 16,3 7-4-16,2 10 5 0,4 18-2 16,1 10-2-16,2 19 4 15,1 11 1-15,5 17 5 16,-1 7 2-16,5 9 4 16,5-2 1-16,4-4 0 15,5-6 0-15,-1-17 0 16,-2-6-2-16,-4-15 2 15,-1-8 3-15,-4-13 1 16,-4-7 1-16,-7-13-2 16,-2-5-5-16,1-4-4 15,-6-1-1-15,2 10-4 16,-3 6 0-16,-1 12 0 16,2 9-1-16,-1 18 5 15,2 6 4-15,3 20 15 16,0 6 9-16,2 14 9 15,2 6 2-15,-1 9-10 16,0 1-8-16,-2 0-13 0,-1-7-27 16,5-16-57-16,1-9 38 15</inkml:trace>
  <inkml:trace contextRef="#ctx0" brushRef="#br0" timeOffset="146048.0677">2989 8628 1688 0,'-2'-3'410'0,"2"3"-146"16,2 2-90-16,-2-2-67 16,0 21-24-16,2 55-30 15,-3-21-5-15,-7 10-17 16,9 3-9-16,2-11-8 15,4-4-13-15,8-16-42 16,-4-10-33-16,-1-16-99 16,5-7 96-16</inkml:trace>
  <inkml:trace contextRef="#ctx0" brushRef="#br0" timeOffset="146269.7589">3279 8672 1650 0,'-1'-1'377'0,"-5"2"-156"0,-3 5-36 16,-5 5-71-16,-12 3-16 15,-12 1-30-15,-7 1-21 16,9 8-24-16,0 5-7 16,15 10-15-16,13 3 5 15,8-1 1-15,13-5 1 16,19-8 0-16,9-2-1 0,9-11-19 15,14-4 29 1</inkml:trace>
  <inkml:trace contextRef="#ctx0" brushRef="#br0" timeOffset="146689.8489">3590 8765 1615 0,'-3'9'358'15,"-5"21"-118"-15,-3 10-62 16,8 17-57-16,-3 1-19 16,2-7-28-16,4-8-15 15,1-19-18-15,3-7-7 16,4-19-5-16,-1-13 0 16,-3-14-4-16,2-10-4 15,-8-12-7-15,0-6-3 16,-5-6-1-16,-3-1-9 15,6 10-4-15,2 8-6 0,12 19-11 16,8 7 2-16,13 12-14 16,7 4-21-16,7 7-36 15,8 1-76-15</inkml:trace>
  <inkml:trace contextRef="#ctx0" brushRef="#br0" timeOffset="146931.0653">3542 9136 1620 0,'0'3'361'0,"6"1"-126"0,16 2-71 15,18-2-69-15,14-4-35 16,8-2-39-16,3-2 3 16,-10-7-55-16,-5 3-34 15</inkml:trace>
  <inkml:trace contextRef="#ctx0" brushRef="#br0" timeOffset="147101.6482">3630 8936 1734 0,'11'0'434'0,"23"-1"-194"16,5 1-89-16,15 0-80 16,5 1-10-16,2 2 285 15</inkml:trace>
  <inkml:trace contextRef="#ctx0" brushRef="#br0" timeOffset="147489.2048">4269 8937 1817 0,'15'1'454'0,"34"5"-325"16,10-4-39-16,3 1-52 15,1 0-28-15,-12-1 58 16</inkml:trace>
  <inkml:trace contextRef="#ctx0" brushRef="#br0" timeOffset="147863.0781">4713 8710 1615 0,'1'7'329'16,"5"15"-159"-16,-1 8-36 16,4 17-29-16,-1 5-15 15,-7 7-23-15,2-6-12 16,-3-12-32-16,-3-6-8 0,2-17-9 16,-9-4-9-16,4-15-34 15,2-8-18-15,-1-19-44 16,6-4-5-16,-2-14-24 15,-2-5 16-15,-1-3 52 16,-1-6 9-16,5 3 64 16,0 5 18-16,6 10 41 15,4 11 23-15,8 9-11 16,6 6-17-16,15 6-45 16,3 3-13-16,4 7-31 15,0 3-25-15,-4 9-4 16</inkml:trace>
  <inkml:trace contextRef="#ctx0" brushRef="#br0" timeOffset="148114.4492">4826 9140 1553 0,'7'1'266'0,"14"3"-111"16,13-4-46-16,10 0-37 16,5 0-18-16,1-3-23 15,-6 0-23-15</inkml:trace>
  <inkml:trace contextRef="#ctx0" brushRef="#br0" timeOffset="148309.2165">4780 8855 1688 0,'24'5'383'0,"29"4"-178"16,6 0-81-16,5 0-64 0,-7 0-12 15</inkml:trace>
  <inkml:trace contextRef="#ctx0" brushRef="#br0" timeOffset="148683.5233">5697 8800 1558 0,'0'-2'436'0,"-8"-4"135"16,11 1-321-16,1 3-180 0,-2 1-42 16,-2 0-64-16,0-1-13 15</inkml:trace>
  <inkml:trace contextRef="#ctx0" brushRef="#br0" timeOffset="148846.4933">5732 8989 2047 0,'0'0'601'0,"0"0"-393"16,0 2-87-16,0-2-80 16,0 0 225-16</inkml:trace>
  <inkml:trace contextRef="#ctx0" brushRef="#br0" timeOffset="154336.9143">6592 8574 1574 0,'-3'-1'309'16,"-2"3"-125"-16,5 14-15 15,2 21-60-15,4 13-5 16,6 28-18-16,-2 5-13 16,4 2-29-16,-2-3-14 0,-7-25-15 15,1-10-4-15,-5-24-44 16,2-7-2-16,0-16-83 16</inkml:trace>
  <inkml:trace contextRef="#ctx0" brushRef="#br0" timeOffset="154740.8342">6524 8658 1521 0,'0'-13'299'0,"6"-11"-36"16,10 1-36-16,12 1-100 15,3 5-32-15,20 8-49 16,8 5-21-16,6 10-17 16,2 12-6-16,-26 12-2 0,-17 5-2 15,-37 11 2-15,-12 1 1 16,-21 1 3-16,-6-6 1 16,8-14 2-16,6-11-3 15,23-14-8-15,13-7-3 16,22-9-5-16,16 1 2 15,22 1 7-15,4 6 2 16,-3 12 3-16,-8 10 0 0,-22 14 2 16,-14 6 4-16,-23 5 3 15,-8 2 4-15,-22-2-1 16,-2-5 0-16,-7-8-8 16,-5-9-10-16,9-14-32 15,6-5-30-15,15-9 9 16</inkml:trace>
  <inkml:trace contextRef="#ctx0" brushRef="#br0" timeOffset="155319.4025">7321 8892 1554 0,'-1'0'300'0,"0"-1"-95"16,7 1-37-16,-6 0-48 16,21 0-23-16,58 3-22 15,-20-1-5-15,13 0-22 16,7 2-17-16,-7-1-29 15,-3-3-25-15,-20-4-43 16,-10-3-17-16,-21-4-28 16,-11-1 7-16,-10-4 27 15,-9 0 21-15,-7 0 38 16,0 1 11-16,6 3 9 16,0 2 4-16,17 7 4 15,0 3 0-15,13 4 3 16,11 4-1-16,2 4 9 0,8 2 22 15,-9 3 54-15,-11 2 23 16,-18 7 25-16,-9 2-3 16,-19-1-52-16,1 1-25 15,-1-5-41-15,3-8 38 16</inkml:trace>
  <inkml:trace contextRef="#ctx0" brushRef="#br0" timeOffset="155845.3656">8869 8588 1507 0,'-12'-5'294'16,"-30"-6"-30"-16,-9 3-8 16,-17 8-77-16,-5 8-35 15,5 16-74-15,0 10-26 16,24 19-42-16,7 7-5 0,28 16 0 15,14 3 7-15,29-5 20 16,18-9 7-16,24-17 5 16,11-14 3-16,2-19-8 15,-1-8-6-15,-18-14-3 16,-13-4-5-16,-26-10-9 16,-14 2 52-16</inkml:trace>
  <inkml:trace contextRef="#ctx0" brushRef="#br0" timeOffset="172777.1481">1958 9987 758 0,'5'-11'538'0,"4"-8"-242"16,0 4-73-16,-6 11-22 15,-3 5-9-15,-3 17-58 16,-9 10-29-16,-9 15-31 16,-5 11-23-16,-7 5-28 0,2 4-7 15,6-2-9-15,2-8-2 16,8-16 0-16,3-12 0 16,2-17 3-16,5-9-4 15,4-15-11-15,3-6-10 16,11-15-16-16,2-4-3 15,8-5 6-15,2 0 4 16,3 0 10-16,2 8 5 16,-6 3 6-16,-2 3 2 15,-10 12 7-15,-6-1 3 0,-7 12 5 16,-4 3 2-16,0 3-3 16,2 5-3-16,3 5-13 15,1 7-3-15,10 7-4 16,2 4 0-16,15 12 4 15,7 3 2-15,9 10 2 16,4-2 2-16,2 0 2 16,-3-6 0-16,-11-7 1 15,-12-6 1-15,-14-11 6 16,-13-5 5-16,-25-5 8 16,-9 3 13-16,-22 0 16 15,-7-1 3-15,-5 6-7 16,0-7-16-16,6-3-24 15,16-1-23-15,20-10-59 16,16-5-31-16</inkml:trace>
  <inkml:trace contextRef="#ctx0" brushRef="#br0" timeOffset="173159.2133">2391 9964 1519 0,'-3'-7'326'0,"-2"-1"-11"15,3 9-53-15,2 13-130 16,1 14-39-16,7 13-58 16,5 8-7-16,2 17-4 15,3 6-6-15,1 11-6 16,-4-6-2-16,-5-15-1 15,-1-15-1-15,-1-22-45 16,4-2-40-16,1-16-84 16</inkml:trace>
  <inkml:trace contextRef="#ctx0" brushRef="#br0" timeOffset="173494.8473">2844 10063 1281 0,'-3'-1'323'0,"-9"-2"22"15,-3 3-115-15,3 6-105 16,-7 2-22-16,-9 5-35 16,-4 6-14-16,-16 2-17 15,-3 3-7-15,6 6-21 16,0-5-9-16,18 1 9 15,6-3 3-15,14-1 1 16,10-1 5-16,17 1-2 16,9-1 5-16,25 2 8 15,7 2 7-15,7-5-3 16,3 3-3-16,-16-6 0 16,-9-6-6-16,-14 5-2 15,-9-10 3-15,-11-4 80 16,-5 0-341-16</inkml:trace>
  <inkml:trace contextRef="#ctx0" brushRef="#br0" timeOffset="174503.3059">3062 9814 1474 0,'0'11'224'0,"4"16"-87"16,-4 8-47-16,4 11-34 16,2 0-16-16,-5-10-16 15,0-7-2-15,-1-15-14 0,-5-7-9 16,-3-16-80-16,-3-6-59 15,-3-16-36-15,1-6 23 16,0-4 56-16,4-1 42 16,14 7 107-16,0 1 13 15,11 8 21-15,5 6 4 16,-4 11 5-16,4 4-2 16,-4 9-10-16,-7 5-4 15,-7 8-12-15,-3 5 2 0,-9 5-21 16,-4-3-8-16,-1-9-14 15,2-4-4-15,6-12-16 16,6-3-6-16,11-4-14 16,7-2-5-16,12 10 5 15,6 3 5-15,4 15 9 16,-5 4 11-16,-15 13 28 16,-12-2 7-16,-21 1 11 15,-7-2-5-15,-9-10-14 16,1-5-21-16,5-11 5 15</inkml:trace>
  <inkml:trace contextRef="#ctx0" brushRef="#br0" timeOffset="174879.9475">3362 9929 1576 0,'4'0'321'15,"11"2"-74"-15,5 1-89 16,15 0-79-16,6 3-12 0,-6-4-40 16,2-1-11-16,-14-5-8 15,0 1-5-15,-7-1-33 16,-7-1-9-16,-5-3-19 15,-5-6 0-15,-5-4 27 16,1 3 7-16,6 3 13 16,-1 4 6-16,6 8 17 15,-1 0 10-15,1 9 23 16,0 0 8-16,-2 12 13 16,-3-1-1-16,-12-3-12 15,2 4-6-15,-3-6-18 16,-1-6-27-16,13 1 43 15</inkml:trace>
  <inkml:trace contextRef="#ctx0" brushRef="#br0" timeOffset="175202.4583">4067 9813 1445 0,'-11'-4'272'0,"-8"-7"8"16,-9 3-17 0,-1 5-79-16,-8 0-39 0,-2 11-66 15,1 5-33-15,6 11-40 16,10 7-6-16,12 12 0 15,10-5 1-15,17 4 4 16,8-7 5-16,13-6 8 16,9 0 2-16,-5-12 1 15,-6-6-5-15,-2-12-5 16,-2-6 160-16</inkml:trace>
  <inkml:trace contextRef="#ctx0" brushRef="#br0" timeOffset="175548.6727">4438 10353 1726 0,'3'1'374'0,"9"4"-233"16,6 0-49-16,10-1-34 15,11-3-20-15,11-2-22 16,1-3 9-16,6 0-85 16,-5 0-294-16</inkml:trace>
  <inkml:trace contextRef="#ctx0" brushRef="#br0" timeOffset="175727.9962">4570 10522 2350 0,'25'0'50'0,"7"-1"-18"0,20 0 45 16,5 0-14-16,-2 0 323 15</inkml:trace>
  <inkml:trace contextRef="#ctx0" brushRef="#br0" timeOffset="191360.0543">5418 9983 1243 0,'-1'-8'317'0,"-3"-3"-78"16,4 4-19-16,0 14-87 15,-1 13-24-15,2 16-39 16,5 12-10-16,6 20-15 15,3 12-4-15,3 13-18 16,3-1-6-16,3-16-6 0,2-13-1 16,5-25 3-16,-8-15 9 15,-1-18 16-15,4-8 5 16,-7-20 3-16,3-5-7 16,-2-20-13-16,-4-9-4 15,-2-19-8-15,-4-4-2 16,-6 5-5-16,0 5-3 15,1 30 0-15,-1 14 0 0,3 23 2 16,3 15 0-16,3 17-3 16,6 9-3-16,9 18 0 15,-2 5 1-15,2 7 0 16,3 4 0-16,-6-17 1 16,1-9 0-16,-6-20 1 15,-4-11 2-15,1-11 2 16,-2-5 0-16,0-12 2 15,1-5 0-15,-1-13-1 16,2-5 0-16,-2-11-2 16,2-9 0-16,-2-7-2 15,-2-2 1-15,-7 1-2 16,-6 10 2-16,-7 11-4 16,-1 11-1-16,2 14-15 15,1 7-20-15,3 7-21 16</inkml:trace>
  <inkml:trace contextRef="#ctx0" brushRef="#br0" timeOffset="191984.4405">6377 10440 1579 0,'0'7'309'16,"-2"18"-118"-16,2 6-55 16,0 15-31-16,0 4-16 15,1 2-16-15,2 0-8 16,-2-11-21-16,4-8-9 16,-4-16-13-16,0-12 2 15,2-17-2-15,0-11-3 0,-2-11-12 16,1-5-12-1,-6-3-19-15,-1 4-11 0,-2 6-1 16,-2 4 5-16,3 10 12 16,4 3 8-16,8 10 4 15,3 3 1-15,16-1 1 16,6 1-1-16,13-5 4 16,4 0 5-16,1 4-63 15,-5-1-34-15</inkml:trace>
  <inkml:trace contextRef="#ctx0" brushRef="#br0" timeOffset="192180.208">6383 10708 1624 0,'7'1'363'15,"2"1"-132"-15,10-2-77 16,19-2-88-16,-3-4-25 16,13 4-32-16,0 1-36 15</inkml:trace>
  <inkml:trace contextRef="#ctx0" brushRef="#br0" timeOffset="192441.6032">6652 10857 1571 0,'2'-5'324'0,"4"-8"-85"16,4 2-66-16,5-3-94 16,0 1-22-16,-2 3-36 15,-1 4-7-15,-2 7 2 16,-4 6 5-16,-2 12 25 15,-3 3 18-15,-4 7 12 16,1 0 1-16,-1 1-21 16,0-1-12-16,3-7-15 15,0-4-16-15,0-5-39 16</inkml:trace>
  <inkml:trace contextRef="#ctx0" brushRef="#br0" timeOffset="192900.3389">7434 10089 1484 0,'-2'2'292'0,"-2"10"-12"16,3 8-39-16,2 18-91 0,3 8-31 16,4 17-38-16,-2 0-14 15,-1-4-31-15,6 1-11 16,-9-26-11-16,-1-8-22 15,0-17-60-15,-6-15-52 16</inkml:trace>
  <inkml:trace contextRef="#ctx0" brushRef="#br0" timeOffset="193038.9763">7201 10294 1549 0,'6'3'343'0,"11"3"-17"0,26 0-149 16,15 0-25-16,23-4-62 15,7-2-35-15,4-2-4 16,-3-2 285-16</inkml:trace>
  <inkml:trace contextRef="#ctx0" brushRef="#br0" timeOffset="193810.9312">8223 9998 1492 0,'1'-5'279'0,"1"4"-45"15,2 4-42-15,-4-3-78 16,5 25-34-16,17 54-24 16,-5-17-7-16,4 19-12 15,1 1-8-15,-7-6-13 16,0-9-4-16,-2-23 2 15,1-12 2-15,5-17 7 16,-3-10 3-16,6-20 3 16,-3-8-1-16,-5-22-6 0,1-6-4 15,-6-17-4-15,2-7-3 16,0 2-5-16,-2 5-4 16,-1 24-3-16,-2 12-2 15,-4 25-2-15,1 7 0 16,7 22 0-16,0 10 2 15,6 11 3-15,10 7 0 16,6 6 1-16,5 2 0 16,5-4 0-16,-2-4-1 15,-8-17 3-15,-8-12 1 0,-8-17 5 16,-7-7 4-16,-4-19 5 16,5-8-1-16,1-23-1 15,2-8-2-15,5-15-7 16,2 1-1-16,3 7-4 15,-3 4-2-15,-8 18 0 16,-4 8-2-16,-8 24-4 16,-6 10-6-16,-1 19-21 15,0 9 88-15</inkml:trace>
  <inkml:trace contextRef="#ctx0" brushRef="#br0" timeOffset="194277.2382">9070 10552 1597 0,'-5'12'312'0,"1"14"-151"15,-1 7-32-15,5 2-57 16,0 1-11-16,2-4-20 15,5-6-9-15,-4-14-11 16,2-4 0-16,-3-15 3 16,-5-6 0-16,2-14-3 15,-5-6-6-15,-1-10-1 16,-3 0-5-16,4 2 0 16,3 3 2-16,5 9 6 15,6 7 4-15,5 7-3 16,9 7-5-16,14 3-11 15,5 1 0-15,12 4-36 16,-6 2-62-16</inkml:trace>
  <inkml:trace contextRef="#ctx0" brushRef="#br0" timeOffset="194501.2425">9066 10636 1600 0,'6'4'357'16,"9"-1"-105"-16,20 0-123 16,12-1-39-16,11-1-52 15,1 0-19-15,-10 0-28 16,-9 2 45-16</inkml:trace>
  <inkml:trace contextRef="#ctx0" brushRef="#br0" timeOffset="194905.8186">9335 10832 1598 0,'9'-2'326'15,"10"-4"-143"-15,6 3-14 16,4 1-73-16,3 2-20 0,-3 6-32 15,-5 5-11-15,-14 6-12 16,-10 3-4-16,-15 6 1 16,-10 4-1-16,-5 1-5 15,0-2-2-15,8-8-2 16,5-7-2-16,7-9-1 16,10 1 2-16,8-3 7 15,6 1 3-15,15 1 4 16,-2-5-2-16,8 1-10 15,-1 0 5-15,-1-2 52 16,-5 1-63-16</inkml:trace>
  <inkml:trace contextRef="#ctx0" brushRef="#br0" timeOffset="220677.7131">1786 11313 1272 0,'0'-6'305'16,"2"-2"-91"-16,3 11 1 16,3 25-98-16,1 14-8 15,6 26-24-15,-2 10-16 16,0 11-17-16,-1 1-24 15,-5-8-14-15,1-7 0 16,-1-21 1-16,-2-10-9 0,-1-20-71 16,1-11-67-1</inkml:trace>
  <inkml:trace contextRef="#ctx0" brushRef="#br0" timeOffset="221006.3863">2208 11395 1544 0,'-8'6'305'16,"-6"8"-83"-16,-2 6-107 15,-1 5-32-15,-5 3-51 16,-4 3-12-16,-7-1-3 15,-6-3 0-15,-5-4 0 16,1-5-3-16,8 0-4 16,7-2 6-16,18 1 14 15,7 0 12-15,22 3 7 0,7 4 4 16,18 4-7-16,4 1-9 16,-3 3-11-16,2 1-8 15,-5-6-6-15,4-2-2 16,-2-10-29-16,2-8 142 15</inkml:trace>
  <inkml:trace contextRef="#ctx0" brushRef="#br0" timeOffset="226168.901">2592 11924 1385 0,'-9'-2'259'0,"-14"-4"-8"15,0 4-16-15,-7 3-63 16,-4 4-35-16,2 8-62 16,3 9-35-16,12 6-21 15,9 7-8-15,16 3 1 16,9 0 1-16,21 4 0 15,0-5 2-15,6-8-5 16,3-7-1-16,-5-16 8 16,-1-9 4-16</inkml:trace>
  <inkml:trace contextRef="#ctx0" brushRef="#br0" timeOffset="226722.9634">2948 11725 1650 0,'-3'0'358'16,"6"2"-171"-16,9-3-46 15,27 0-51-15,17-2-21 0,22-1-28 16,15 3-10-16,9 1 15 16,-10 3 323-16</inkml:trace>
  <inkml:trace contextRef="#ctx0" brushRef="#br0" timeOffset="227176.1703">3782 11250 1582 0,'-1'-1'339'0,"1"1"-121"16,2 10-60-16,11 26-108 15,4 16-24-15,0 24 18 16,-1 12 0-16,-3 13 2 15,-11 0-5-15,-3-5-42 16,0-12-29-16,-2-28-40 16,6-16-45-16,5-32-129 15</inkml:trace>
  <inkml:trace contextRef="#ctx0" brushRef="#br0" timeOffset="227440.8759">4303 11330 1628 0,'-9'2'361'15,"-16"2"-152"-15,-6 5-40 16,-14 6-50-16,-3 5-28 16,-12 4-35-16,10 5-14 15,5 9-44-15,5 1-10 16,22 4-2-16,-1-3 0 15,25-2 4-15,14-1 5 16,11-1 4-16,9-1 1 16,13-6 1-16,5-2-1 15,12-9-4-15,1-5-5 0</inkml:trace>
  <inkml:trace contextRef="#ctx0" brushRef="#br0" timeOffset="227702.0175">4452 11945 1424 0,'-2'6'270'0,"1"11"19"15,1 6-112-15,0 12-64 0,3 5-13 16,0 5-7-16,-2 1-45 16,4-3-25-16,-5-8-7 15,-3-14-18-15,7-8-27 16,-1-19-133-16</inkml:trace>
  <inkml:trace contextRef="#ctx0" brushRef="#br0" timeOffset="228039.7315">4439 11923 1512 0,'17'-6'253'0,"14"-5"-103"16,-1 1-19-16,5 10-38 16,-11 0-12-16,-3 11-30 15,-7 2-10-15,-13 5-17 16,-2 5-7-16,-14 0-5 15,-3 1-4-15,2-4-5 16,1-5-10-16,11-4-27 16,-2-7-6-16,13-4-2 15,8 0 7-15,9 0 25 16,11 6 1-16,-5 7 15 16,-4 7 17-16,-12 5 41 15,-9 4 18-15,-14 5 21 16,-9-3-1-16,-14-4-17 15,-2 1-12-15,-4-14-26 0,5-8-16 16,4-17-30-16,9-8 307 16</inkml:trace>
  <inkml:trace contextRef="#ctx0" brushRef="#br0" timeOffset="228640.0969">5180 11717 1411 0,'0'0'283'16,"5"-2"32"-16,7 4-176 16,8-1-25-16,24-1-63 15,8-3-16-15,12 0-25 16,3 0 4-16,-13 3-42 15,-10-3-54-15</inkml:trace>
  <inkml:trace contextRef="#ctx0" brushRef="#br0" timeOffset="228818.6211">5308 11878 1639 0,'17'5'383'0,"9"2"-132"16,14-4-114-16,6-1-26 15,2-1-52-15,0-1 17 16</inkml:trace>
  <inkml:trace contextRef="#ctx0" brushRef="#br0" timeOffset="229642.6372">6194 11386 1531 0,'-2'-4'278'0,"8"4"-122"15,6 22-33-15,12 29-79 16,7 17-18-16,7 25 7 16,-5 8-4-16,0-1-8 15,-7-9-2-15,-4-26-5 16,-3-20 2-16,-4-29 15 15,-4-13 11-15,-3-17 11 16,0-9 1-16,-4-22-12 16,0-7-10-16,-2-16-14 15,1-4-6-15,2 3-9 0,2 5-3 16,3 21-9-16,4 17-4 16,3 25-4-16,-1 12 3 15,3 31 6-15,-2 10 4 16,5 19 6-16,-4 3 0 15,4-5 1-15,1-10-1 16,-1-19 2-16,7-13 2 0,-5-27 19 16,-1-12 22-16,3-20 25 15,-3-13 6-15,0-20 4 16,-1-7-17-16,-12-15-23 16,3-3-11-16,2 9-27 15,-2 5-4-15,-1 22-8 16,-3 19-14-16,-6 24-48 15,-1 14 86-15</inkml:trace>
  <inkml:trace contextRef="#ctx0" brushRef="#br0" timeOffset="230001.9764">7014 11910 1650 0,'0'20'339'0,"-2"6"-218"16,3 16-23-16,-1-2-13 15,0-5-22-15,5-2 9 16,-2-15-49-16,3-6 1 15,-1-14 4-15,-3-12 0 16,1-10 0-16,1-6-5 16,-5-10-7-16,-3-3-2 15,0-7 2-15,0 0 2 16,8 9-3-16,5 6-1 0,11 15-12 16,1 6-3-16,8 6-4 15,5 6 9-15,8 3-92 16,1 5 24-16</inkml:trace>
  <inkml:trace contextRef="#ctx0" brushRef="#br0" timeOffset="230306.0252">7052 12094 1448 0,'5'2'240'0,"13"3"3"0,3-3-158 16,22 1-47-16,4 1-9 15,0-2-25-15,4-2-22 16,-14 6-107-16,-9-6-28 16,-11-3 17-16,-2 1 30 15,-8-6 124-15,-5-1 62 16,1 7 83-16,-3-5 59 15,0 9 11-15,0-2-32 0,0 1-68 16,0 29-25-16,-2 36-63 16,-1-32-4-1,3-1 278-15</inkml:trace>
  <inkml:trace contextRef="#ctx0" brushRef="#br0" timeOffset="230696.2647">8053 11587 1545 0,'0'-2'332'0,"-2"0"-55"0,2 12-125 15,2 12-55-15,4 20-62 16,1 7-6-16,3 17-16 16,-2 0 1-16,-3-10-5 15,-2-6-22-15,-3-24-63 16</inkml:trace>
  <inkml:trace contextRef="#ctx0" brushRef="#br0" timeOffset="230830.5541">7910 11751 1488 0,'8'5'319'0,"21"-1"129"15,15 4-291-15,23 2-80 16,13-2-24-16,2 0 326 16</inkml:trace>
  <inkml:trace contextRef="#ctx0" brushRef="#br0" timeOffset="231484.4447">8792 11299 1562 0,'1'6'295'0,"0"21"-96"16,5 14-97-16,9 31-46 16,5 7-10-16,5 12 7 15,7 3-2-15,-9-8-9 16,-4-4-3-16,-3-26-21 16,-4-11-1-16,-8-27 10 0,3-9 9 15,-6-16 10-15,0-14-1 16,3-19-10-16,2-13-12 15,5-19-14-15,4-1-4 16,7 0-5-16,0 3-3 16,9 14-6-16,-1 11 1 15,0 23-6-15,0 19 2 16,-7 24 4-16,1 11 3 16,0 19 5-16,-2 1 2 15,1 7 0-15,-3 5-1 0,-6-9 0 16,3 1 1-16,-4-23 2 15,1-12 4-15,-2-21 22 16,-4-14 8-16,3-16 18 16,-2-9 2-16,6-14-11 15,2-7-7-15,-3-6-17 16,0-2-7-16,-6-1-11 16,-1 3-7-16,0 12-32 15,-2 10 121-15</inkml:trace>
  <inkml:trace contextRef="#ctx0" brushRef="#br0" timeOffset="231907.9004">9733 11739 1596 0,'0'3'328'0,"-6"17"-137"15,-5 6-28-15,1 20-81 16,0 6-14-16,4 2-25 15,6-3-8-15,1-15-4 16,5-7-8-16,3-19-1 16,-1-9 5-16,3-12 8 15,-5-11 1-15,-5-15-3 16,-2-6-7-16,-8-11-8 16,3 1-5-16,1 1-6 15,6 6-4-15,9 15-3 16,4 5-4-16,8 10-6 15,5 5-1-15,10 10-8 16,2 2 77-16,3 13-167 16</inkml:trace>
  <inkml:trace contextRef="#ctx0" brushRef="#br0" timeOffset="232114.9353">9739 11969 1659 0,'0'2'346'0,"7"-4"-186"16,10 4-80 0,15-4-47-16,8-3-9 0,10 4-15 15,1-2-9-15</inkml:trace>
  <inkml:trace contextRef="#ctx0" brushRef="#br0" timeOffset="232403.1534">9948 12145 1686 0,'0'-1'344'0,"5"-4"-241"15,4 0-35-15,13 3-48 16,4-3-4-16,4 5-7 16,-1 0-2-16,-4 2 0 15,-5 8-1-15,-9-1 3 16,-10 5 2-16,-11 5 2 16,-8 1 1-16,-1-1-3 0,1 0 5 15,12-8 6-15,6-4 1 16,12-2 7-16,8-3-7 15,10 1-7-15,7 0 8 16,-3 2 149-16</inkml:trace>
  <inkml:trace contextRef="#ctx0" brushRef="#br0" timeOffset="268842.4499">13538 4349 1362 0,'3'-10'236'16,"-2"-7"-66"-16,16-6-50 15,3-7-11-15,7-3-18 0,10 3-3 16,-1 4-16-16,-2 8-7 16,-7 11-11-16,-9 7-5 15,-13 14-16-15,2 10-6 16,-4 16-7-16,-5 5-5 15,2 12-6-15,0-3-2 16,-1-6-5-16,1-4 0 16,7-15 1-16,5-11 0 15,4-19 4-15,3-7 2 0,2-21 6 16,-1-3 0-16,0-5-1 16,-2-5-3-16,-3 2-1 15,-3 4-2-15,-2 7 12 16,-6 6 2-16,-1 10 10 15,-6 8 1-15,-5 13-8 16,-1 10-3-16,-8 15-11 16,4 9-3-16,3 4-6 15,5 2-2-15,13-10-17 16,6-7-36-16,14-10-147 16,5-6-262-16</inkml:trace>
  <inkml:trace contextRef="#ctx0" brushRef="#br0" timeOffset="269217.4696">14281 4557 1342 0,'-8'-3'274'0,"-8"-4"-7"15,-4 3-16-15,-4 2-50 16,1 4-42-16,-6 4-65 15,3 1-33-15,5 8-37 16,5 1-10-16,17 11-7 16,8 0-1-16,11-1-2 15,6-3 1-15,8-13-1 16,2-6 16-16,5-16-46 16,-7-10 13-16</inkml:trace>
  <inkml:trace contextRef="#ctx0" brushRef="#br0" timeOffset="270109.4784">13771 4017 1128 0,'-3'0'377'16,"1"1"-168"-16,2-4-57 15,0 2-19-15,2 0-51 16,27-5-17-16,51-2-23 16,-17 7-8-16,8-1-19 15,2 1-6-15,-17 1-3 16,-8 1 2-16,-25-2-6 16,-8-4-8-16,-9 3-4 15,-6-6-2-15,-5 3 4 16,-4 0 6-16,-8-6 5 0,2 5-2 15,5-1 2-15,-3 0-2 16,13 9 3-16,0 0 3 16,13 10 7-16,0 1 8 15,-1 3 35-15,2 3 21 16,-14-2 25-16,0 4 8 16,-7-4-34-16,-4-1-1 15,-4-4-389-15</inkml:trace>
  <inkml:trace contextRef="#ctx0" brushRef="#br0" timeOffset="279764.3948">1826 13157 1264 0,'3'-4'286'0,"0"-6"-109"15,6-5 1-15,3-11-43 16,0-6-20-16,-1-15-24 15,-2-3-11-15,-2-6-15 16,-1 5-7-16,-6 13 6 16,-1 8 3-16,-5 21-10 15,-2 6-11-15,2 20-36 16,0 13-12-16,8 23-8 16,5 11 4-16,5 13 7 15,4 5 4-15,5-8 5 16,3-7 7-16,-4-14-64 15,1-14-59-15</inkml:trace>
  <inkml:trace contextRef="#ctx0" brushRef="#br0" timeOffset="279972.8365">1513 13440 1609 0,'10'4'313'16,"17"0"-136"-16,14 0-39 16,37-4-2-16,14-4-29 15,22 0-57-15,2 1-17 16,-13 1-18-16,-10 2-18 16,-25 0-64-16,-8 0 45 0</inkml:trace>
  <inkml:trace contextRef="#ctx0" brushRef="#br0" timeOffset="280551.6142">2001 13803 1128 0,'-25'0'340'15,"-21"-5"-182"-15,-2-7-26 16,10-11-46-16,9-5-9 0,20-6-38 16,10-4-4-16,20-2 4 15,11 8 6-15,15 11 14 16,5 11 6-16,0 20-7 15,-9 11 8-15,-18 23 1 16,-16 6-5-16,-26 14-7 16,-13 2-12-16,-14-4-21 15,-2-4-5-15,4-24-11 16,4-8-9-16,7-27-36 16,7-12-10-16,11-14-5 15,11-4 4-15,16 2 29 16,9 4 21-16,20 15 32 15,6 7 15-15,2 18 13 16,-5 12 3-16,-10 10-18 16,-4 5 8-16,-4-8 300 15</inkml:trace>
  <inkml:trace contextRef="#ctx0" brushRef="#br0" timeOffset="281201.2331">2434 13222 1449 0,'7'-1'255'15,"2"0"-23"-15,8 10-110 16,4 11-14-16,-7 17-20 15,-4 6-12-15,-1 9-9 16,-9-2-13-16,0-11-21 16,0-7-6-16,-3-15-5 0,3-6 3 15,-4-19 0-15,-1-6-2 16,4-16-11-16,1-7-9 16,7-4-10-16,9-5-3 15,8 6-3-15,4 7 1 16,-2 17 3-16,-4 9-1 15,-7 16 5-15,-1 11 5 16,-7 12 2-16,-5 6 3 16,-2 4 2-16,-4-5-2 15,-4-10 2-15,3-6 0 0,0-16 0 16,5-7 1-16,4-19-3 16,3-9 0-16,9-15-2 15,3-5-3-15,9 4-1 16,0 4-3-16,-2 19 6 15,-2 12 11-15,-3 15 21 16,-3 10 12-16,-9 20 11 16,-5 5-5-16,-6 7-17 15,-1 6-8-15,3-14-24 16,4-2 95-16</inkml:trace>
  <inkml:trace contextRef="#ctx0" brushRef="#br0" timeOffset="281713.202">3072 13183 1501 0,'0'13'282'15,"0"7"-38"-15,-5 16-115 16,-1 7-10-16,4 9-39 15,0 2-12-15,12-4-33 16,7-9-6-16,3-16-2 16,2-7 2-16,1-15 11 15,1-6 2-15,1-13-3 16,2-8-1-16,-7-11-8 16,-7-7-3-16,-6-11-9 15,-3-3 0-15,-4 2-9 16,0 9-3-16,0 19-3 15,-1 15 0-15,-3 20 8 16,-1 10 5-16,1 15 6 0,3 7-2 16,3 8-6-16,4 2-3 15,4-1 2-15,2-4-13 16,2-9 102-16,4 0-566 16</inkml:trace>
  <inkml:trace contextRef="#ctx0" brushRef="#br0" timeOffset="282311.6125">3609 13634 1360 0,'-6'-4'270'16,"-5"0"-18"-16,-7 4-64 16,2 1-4-16,-6 7-56 15,-2 6-24-15,2 8-50 16,5 4-3-16,10 5-10 15,7 0-6-15,15-3 7 16,9-5-7-16,9-11-5 16,7-6-4-16,-3-10-16 15,-3-2 19-15</inkml:trace>
  <inkml:trace contextRef="#ctx0" brushRef="#br0" timeOffset="282852.986">3580 13033 1584 0,'-1'-7'300'0,"7"-13"-136"16,1-7-22-16,14 5-12 0,8 0-26 15,6 12-33-15,-2 10-13 16,-11 14-24-16,-10 9-2 15,-20 11-4-15,-11 5-2 16,-10 3-8-16,2-2-4 16,6-7-6-16,11-7-4 15,15-11 0-15,10-6-2 16,19-3 9-16,-5-4 8 16,7 3 5-16,-2-3 4 15,-2-2 289-15</inkml:trace>
  <inkml:trace contextRef="#ctx0" brushRef="#br0" timeOffset="284371.7675">4170 13535 1320 0,'-3'-1'271'16,"2"-1"-58"-16,8-1-38 16,23 2-69-16,15-2-13 15,27-1-26-15,11 0-17 16,7 4 374-16</inkml:trace>
  <inkml:trace contextRef="#ctx0" brushRef="#br0" timeOffset="284651.0434">4709 13561 1624 0,'35'-4'360'16,"26"-2"-162"-16,21 5-86 15,12-2-18-15,-4 9-52 16,-13 0 1-16,-9 0-16 15,-12 3-31-15,-14-9-91 0,-1 0-76 16</inkml:trace>
  <inkml:trace contextRef="#ctx0" brushRef="#br0" timeOffset="284878.8102">5001 13014 1467 0,'-2'-4'273'0,"-2"-2"-16"16,-1 6-38-16,-1 16-90 16,-1 9-36-16,5 25-57 15,-1 13-9-15,3 21-14 16,4 8 18-16</inkml:trace>
  <inkml:trace contextRef="#ctx0" brushRef="#br0" timeOffset="285294.5818">4823 13802 1619 0,'19'-19'323'0,"16"-15"-185"15,13 6-57-15,4 7 4 16,4 14-41-16,-9 8-15 15,-14 20-14-15,-11 10-2 0,-28 16 3 16,-15 8 0-16,-16 5 0 16,-12-2-2-16,-3-13-5 15,3-11 1-15,-4-17-1 16,8-11-2-16,11-15-3 16,8-3-2-16,21-14-5 15,13 0-2-15,26-1 14 16,15-1 15-16,10 15 28 15,3 9 6-15,-4 19-3 16,-7 9-13-16,-10 14-14 16,-3-1 20-16</inkml:trace>
  <inkml:trace contextRef="#ctx0" brushRef="#br0" timeOffset="286043.1495">5490 13348 1284 0,'5'-5'277'0,"8"-2"-70"16,2 9-46-16,-2 10-49 0,0 9 6 15,-7 12-4 1,-4 4-8-16,-5 9-26 0,-3-3-18 15,2-11-36-15,2-5-8 16,2-20-4-16,1-5-1 16,4-17-2-16,3-9-3 15,7-14-7-15,6-1-1 16,8-1-2-16,-1 8-2 16,2 14-1-16,0 6 0 15,-5 17 0-15,-1 10 3 0,-10 14 2 16,-6 3 3-16,-8 6 2 15,-7-5-1-15,-2-4 1 16,0-5-1-16,6-10-4 16,3-10-6-16,3-19-9 15,3-8-4-15,10-15-1 16,3-7-1-16,8 0 4 16,-7 23 4-1,-11 11 7-15,2 1 12 0,28-6 22 16,-3 16 11-16,-16 32 14 15,-13 10-6-15,-9 6-16 16,-4-1 3-16,9-7 151 16,0-6-759-16</inkml:trace>
  <inkml:trace contextRef="#ctx0" brushRef="#br0" timeOffset="286478.4121">6151 13308 1553 0,'1'3'279'0,"2"12"-83"15,-1 6-50-15,-2 12-17 16,-2 9-4-16,-2 4-37 16,4 3-16-16,6-4-29 15,1-8-18-15,10-13-11 16,4-11-2-16,4-13 0 16,7-2 4-16,1-21 1 15,-1-1 0-15,-5-17-3 16,-3-4-4-16,-13-3-4 15,-4-3 0-15,-13 5-1 16,3 4-2-16,0 19-1 16,0 12 6-16,1 24 15 15,1 10 5-15,5 19 2 16,3 4-6-16,8 4-16 0,-2-2 4 16,-1-3-17-16,2-2 13 15</inkml:trace>
  <inkml:trace contextRef="#ctx0" brushRef="#br0" timeOffset="286719.288">6550 13626 1543 0,'-4'2'345'0,"-3"8"13"15,-2 3-135-15,5 15-99 16,2 2-10-16,2 7-50 16,3 2-16-16,2-5-16 15,0-5-22-15,1-14-51 16,0-9-44-16,-1-13-138 16,-1-8-113-16</inkml:trace>
  <inkml:trace contextRef="#ctx0" brushRef="#br0" timeOffset="287002.5308">6503 13690 1065 0,'5'-7'393'16,"5"-4"-221"-16,6-3-37 15,6-1-4-15,5 2-13 0,2 5-15 16,1 5-21-16,-1 4-23 16,-12 7-6-16,-5 1 1 15,-17 9-9-15,-8 1 2 16,-9 2-20-16,2 0-8 15,4-9-10-15,4-5-3 16,12-7-32-16,6-5-8 16,8-2-4-16,6 2 0 15,6 7 30-15,-3 6 2 0,-2 7 4 16,-11 6 13-16,-15 8 23 16,-10 1 10-1,-12 3 4-15,-6-3-9 0,0-16-4 16,3-8 35-16</inkml:trace>
  <inkml:trace contextRef="#ctx0" brushRef="#br0" timeOffset="287381.5211">6568 13125 1451 0,'1'-10'243'0,"2"-12"-46"16,12 3-48-16,8-2-2 15,9 10-32-15,6 2-21 16,4 10-44-16,-8 7-9 0,-13 9 7 16,-14 10 6-16,-22 9 1 15,-5 7-5-15,-9-7-19 16,3-2 2-16,13-12-6 16,7-7-1-16,18-9-1 15,10-9-11-15,17-7 11 16,9-4-2-16</inkml:trace>
  <inkml:trace contextRef="#ctx0" brushRef="#br0" timeOffset="290916.0204">7243 13408 1613 0,'10'6'368'16,"14"2"-131"-16,9 1-72 0,16-4-93 15,2-5-38-15,8-5-31 16,2-2-38-16,-11-3-391 16</inkml:trace>
  <inkml:trace contextRef="#ctx0" brushRef="#br0" timeOffset="291331.7182">7310 13600 1509 0,'11'2'302'0,"18"1"-9"16,8-1-43-16,12-2-97 15,4 0-40-15,3-2-42 16,-2-3-2-16</inkml:trace>
  <inkml:trace contextRef="#ctx0" brushRef="#br0" timeOffset="304404.8785">8004 13483 1600 0,'12'1'352'0,"11"1"-126"16,31 1-97-16,17 1-22 15,18 1-61-15,3-4-8 16,-7 1 63-16</inkml:trace>
  <inkml:trace contextRef="#ctx0" brushRef="#br0" timeOffset="304801.8169">8675 13087 1654 0,'-3'3'396'0,"0"9"-123"0,0 10-82 16,5 23-77-16,-2 11-9 15,0 21-37-15,0 6-4 16,0 0-30-16,2-2-16 15,5-22-8-15,-3-9-3 16,2-21-36-16,0-13-31 16,-3-17-69-16,3-7-65 15</inkml:trace>
  <inkml:trace contextRef="#ctx0" brushRef="#br0" timeOffset="304973.8553">8611 13109 1544 0,'12'-5'292'0,"21"-9"-75"15,12 2-64-15,20 6-73 16,6 1-30-16,7 5-22 16,-5 3-24-16,-8 6-197 15</inkml:trace>
  <inkml:trace contextRef="#ctx0" brushRef="#br0" timeOffset="305210.0372">8681 13480 1541 0,'12'0'275'0,"27"0"-82"16,5-2-76-16,17-4-48 15,-1 2-23-15,-7-1-22 16,0 3-38-16</inkml:trace>
  <inkml:trace contextRef="#ctx0" brushRef="#br0" timeOffset="305416.3746">9015 13580 1158 0,'-2'10'387'0,"0"21"-65"16,-1 6-57-16,-1 6-81 15,1 5-44-15,3-9-67 16,1-6-31-16,7-13-22 16,2-10 180-16</inkml:trace>
  <inkml:trace contextRef="#ctx0" brushRef="#br0" timeOffset="305916.4514">9325 13561 1845 0,'0'1'471'0,"3"3"-318"16,3-3-67-16,-6-1 295 16</inkml:trace>
  <inkml:trace contextRef="#ctx0" brushRef="#br0" timeOffset="306360.2249">9767 13121 1567 0,'-3'2'320'0,"-5"13"-85"16,-6 8-53-16,-4 19-70 16,-7 8-22-16,-7 14-38 15,1 0-11-15,3 3-18 16,5-6-11-16,11-17-15 16,5-7-16-16,7-21-62 15,2-10-22-15</inkml:trace>
  <inkml:trace contextRef="#ctx0" brushRef="#br0" timeOffset="306734.2247">9763 13087 1615 0,'-8'0'349'16,"-3"14"-142"-16,0 2-48 15,10 11-83-15,2 9-30 16,14 6-35-16,8 8-8 16,15 6-3-16,7-2 0 15,4-4 0-15,3-6 4 0,-14-11 0 16,-5 3 0-16,-19-8 1 15,-9-2 1-15,-14-3 8 16,-15-12 3 0,12-6 4-16,1 1 5 0,-54 7-4 15,-7-4-5-15,-13-9-9 16,31-9-7-16,12 2-42 16,5 1-25-16,21 4-81 15,6 2-126-15</inkml:trace>
  <inkml:trace contextRef="#ctx0" brushRef="#br0" timeOffset="307027.0204">10068 13388 1457 0,'4'1'293'16,"6"2"78"-16,10 4-154 0,9 2-92 16,4 7-18-16,2 7-40 15,-3 5-19-15,-6 4-23 16,-5 0-10-16,0-2-20 15,-3-2-30-15,3-8 73 16</inkml:trace>
  <inkml:trace contextRef="#ctx0" brushRef="#br0" timeOffset="307216.8024">10410 13370 1385 0,'-10'1'316'0,"-10"2"109"16,-5 8-151-16,1 8-119 16,-8 6-28-16,-7 9-64 15,-2 2-21-15,-2 5-29 16,21-9-4 0,11-16-6-1,6-8-110-15</inkml:trace>
  <inkml:trace contextRef="#ctx0" brushRef="#br0" timeOffset="307518.0973">10443 13756 1514 0,'3'-5'243'0,"7"-8"-125"16,1-1-12-16,1-1-38 15,0 2 2-15,-2 3 24 16,-3 2 6-16,-4 10 6 16,-3 3-8-16,-1 14-11 15,-3 4-11-15,1 7-29 16,2 5-11-16,2 2-23 15,-1-2 10-15,5-5 292 16</inkml:trace>
  <inkml:trace contextRef="#ctx0" brushRef="#br0" timeOffset="308905.2705">17270 8459 1031 0,'-7'8'366'0,"-5"7"-234"16,6 5-79-16,1 3-10 0,8 7 21 15,1-2 11-15,8-1 4 16,3-3 7-16,3-11-19 16,4-5-9-16,3-10-10 15,10-1-5-15,9-3-16 16,10 3-6-16,1 3-15 16,0 4-1-16,-2 8-2 15,-10 3 1-15,-8 3 3 16,-8 0 2-16,-15-6 5 15,-4-2 0-15,-4-7 0 16,-2-3-25-16</inkml:trace>
  <inkml:trace contextRef="#ctx0" brushRef="#br0" timeOffset="309390.7174">17795 8758 1398 0,'-5'-1'227'0,"-1"-6"-69"16,3-1-3-16,3-7-48 15,9-2-23-15,10-5-37 16,7-1-17-16,17 0-21 15,1 2-7-15,1 6-5 16,1 7-2-16,-6 10-1 16,3 9-2-16,4 11 3 15,-1 1 2-15,3 1 3 16,0-2 3-16,6-11 4 16,1-5 1-16,-7-13 9 15,-5-10 7-15,-17-14 17 0,-7-1 2 16,-16-2-5-16,-8 5-10 15,-13 11-26-15</inkml:trace>
  <inkml:trace contextRef="#ctx0" brushRef="#br0" timeOffset="311241.7472">17470 8930 1491 0,'0'-2'262'16,"-1"0"-69"-16,-2 4-38 15,2-2-59-15,-2 4-33 0,-4 26-30 16,-42 38-7-16,34-30-11 16,2-4-4-16,8-8-4 15,4-6-2-15,5-14 3 16,4-6 0-16,7-13 1 15,2-7 1-15,1-7-1 16,-1-4 0-16,-5-5-1 16,-3-3-2-16,-3 5-2 15,-3 6-1-15,-2 10-5 16,4 11-3-16,2 11-5 16,2 6-4-16,11 9 2 15,4 2 1-15,13 6 6 16,1 0 2-16,5 1 2 15,-3 1 1-15,-12-9 1 16,-8-1 1-16,-17-7 0 0,-10-3 3 16,-21-1 3-16,-8-1 1 15,-12-1-1-15,-5-3-1 16,6-3-4-16,5 1-2 16,10-4-6-16,11 0-26 15,16-1-114-15,12-4-47 16</inkml:trace>
  <inkml:trace contextRef="#ctx0" brushRef="#br0" timeOffset="311473.0963">17804 8973 1508 0,'5'4'271'16,"4"2"-40"-16,8 16-140 16,6 0-11-16,8 8-23 15,1 2-12-15,-6-2-21 16,1 0-3-16,-6-10-16 16,-1-8-33-16,2-6-186 15</inkml:trace>
  <inkml:trace contextRef="#ctx0" brushRef="#br0" timeOffset="311647.0923">18074 8997 1489 0,'-12'1'300'0,"-7"8"-12"16,-4 4-117-16,-3 5-42 16,-9 6-59-16,-1-3-18 15,-5 3-29-15,2-1-11 16,10 1-10-16,4-2-21 15,12-4-91-15,8-2-84 0</inkml:trace>
  <inkml:trace contextRef="#ctx0" brushRef="#br0" timeOffset="311974.8551">18087 9275 1342 0,'0'-1'235'0,"3"-2"-84"16,2-1-34-16,-5 3-37 16,0-1-9-16,11-4-16 15,38-29-3-15,-30 20 5 16,-3 2 1-16,-6 5 17 0,-5 6 3 15,-5 8-10-15,-1 3-3 16,-1 10-19-16,0 3-6 16,2 8-10-16,3 4-6 15,4 0-12-15,-1-5-2 16,2-8-1-16,1-5 10 16,0-11 152-16,-2-4-580 15</inkml:trace>
  <inkml:trace contextRef="#ctx0" brushRef="#br0" timeOffset="312828.2406">15202 8591 667 0,'-8'2'432'0,"0"7"-149"15,4 11-172-15,-1-1-35 16,7 10-12-16,4-1 3 16,6-3-5-16,6-2 3 15,12-5-14-15,1-5-6 16,8-11-14-16,7-5-6 16,11-7-8-16,3-5-3 15,2 4-5-15,-3 2-4 0,-16 5 19 16,-6 8 15-16,-17 8 26 15,-3 1 21-15,-11 8-11 16,-6 1-13-16,0-4-24 16,-3 1-14-16,4-7-14 15,4-4 4-15,6-9 4 16,2-1 119-16</inkml:trace>
  <inkml:trace contextRef="#ctx0" brushRef="#br0" timeOffset="313308.9581">15764 8854 1148 0,'-4'-9'340'0,"-1"-12"-181"16,5 1-35-16,10-3-63 15,7-1-11-15,6 0-12 16,7 2 3-16,8 8-5 16,6 4-3-16,8 10-7 15,-2 2-2-15,0 5 3 16,-4 2 4-16,-1-1-2 16,5-2-6-16,-3-7-6 15,1-5-2-15,0-11 15 16,-6-5 9-16,-1-2 7 15,-9-2 11-15,-8 8-9 16,-10 1-8-16,-11 6-13 16,-6 7-12-16,-13 6-68 15,0 7 25-15</inkml:trace>
  <inkml:trace contextRef="#ctx0" brushRef="#br0" timeOffset="313937.0955">15597 9052 1325 0,'0'4'259'15,"-2"0"-59"-15,-7 14-107 16,0 2-25-16,-3 10-30 15,0 6-7-15,5-4-12 16,-4-2-4-16,9-8-4 16,7-6-6-16,-1-12 2 0,9-5 0 15,2-10 4-15,-5-5 1 16,2-7 1-16,-1-4 0 16,-7-5-2-16,-4-2-1 15,1 3-6-15,-5 3 2 16,7 11 12-16,4 7 2 15,-2 9 2-15,7 5-5 16,1 3-16-16,4 1-2 16,7 6-2-16,4 2 2 15,2 1 0-15,2 3 1 0,-2-3 0 16,-5 0 0-16,-7-3 1 16,-8 2 0-16,-16-2 2 15,-6-1 1-15,-20 1 3 16,-7-4 2-16,-2 0-2 15,-3-4 0-15,7-5-1 16,12-1-3-16,4-3-4 16,7-2-15-16,14-1-54 15,6 3-36-15</inkml:trace>
  <inkml:trace contextRef="#ctx0" brushRef="#br0" timeOffset="314163.4886">15880 9116 1528 0,'13'0'284'0,"12"2"-67"15,8 7-108-15,4 5-27 16,0 6-35-16,-6-1-13 15,-2 6-15-15,-7-1-4 16,-3-7-99-16,-3-4-80 0</inkml:trace>
  <inkml:trace contextRef="#ctx0" brushRef="#br0" timeOffset="314343.0086">16188 9126 1380 0,'-3'2'246'0,"-10"2"-42"16,-1 3-17-16,-5 4-56 16,-1 2-11-16,1 7-42 15,-3 0-16-15,-1 2-34 16,-2-1-11-16,1 0-32 16,4-3-27-16</inkml:trace>
  <inkml:trace contextRef="#ctx0" brushRef="#br0" timeOffset="314699.5757">16181 9346 1467 0,'2'-3'214'16,"9"-6"-89"-16,4-1-8 0,5 2-19 15,6 3-13-15,-3 5-24 16,-1 2-14-16,-9 11-18 16,-5 0-4-16,-9 8-4 15,-8 5-1-15,-9 1-3 16,-1 2-3-16,0-5-6 15,5-1-4-15,10-12-1 16,5-7 2-16,14-4 3 16,4-3 1-16,11-1-4 15,2-3-1-15,7 4 0 16,-1 1 21-16</inkml:trace>
  <inkml:trace contextRef="#ctx0" brushRef="#br0" timeOffset="327551.2804">10790 13515 1534 0,'21'-5'302'15,"15"2"-31"-15,25 0-170 16,9 3-29-16,12 0-38 16,-5-6 8-16</inkml:trace>
  <inkml:trace contextRef="#ctx0" brushRef="#br0" timeOffset="327924.2883">11363 13075 1762 0,'0'8'414'16,"-1"16"-241"-16,0 12-77 15,8 17-35-15,1 10-6 0,3 16-17 16,3-2-2-16,-7-8-17 15,-1-8-7-15,-6-16-11 16,0-10-26-16,-3-11-67 16,2-8-34-16</inkml:trace>
  <inkml:trace contextRef="#ctx0" brushRef="#br0" timeOffset="328152.9873">11305 13037 1689 0,'20'-5'388'0,"13"-2"-191"15,32-1-99-15,15 5-19 16,14 3-48-16,-1 0-10 15,-10 5-16-15,-15-1-34 16,-19-2-147-16</inkml:trace>
  <inkml:trace contextRef="#ctx0" brushRef="#br0" timeOffset="328349.4628">11390 13318 1736 0,'11'-2'389'0,"20"-3"-221"16,11 2-92-16,20 1-36 16,2 4 1-16,-7 2 22 15</inkml:trace>
  <inkml:trace contextRef="#ctx0" brushRef="#br0" timeOffset="328747.1776">11696 13657 1575 0,'7'-2'296'0,"10"-4"-148"15,5 5-27-15,7 4-51 16,-1 3-20-16,-2 5-18 15,-15 2 4-15,-12 7 3 16,-9 3-2-16,-12 2-7 16,0 3-8-16,2-3-13 15,-3-4-4-15,11-6-3 16,10-6 0-16,8-4 8 16,9-3 4-16,10 0 4 15,5 1-1-15,7-2 6 16,3 2 25-16</inkml:trace>
  <inkml:trace contextRef="#ctx0" brushRef="#br0" timeOffset="329167.7962">12167 13538 1784 0,'-2'0'382'0,"0"-1"-316"0,2 2-20 16</inkml:trace>
  <inkml:trace contextRef="#ctx0" brushRef="#br0" timeOffset="329709.7741">12560 13127 1649 0,'-7'9'335'15,"-5"9"-180"-15,-4 15-73 16,-6 3-10-16,1 20-12 15,2 4-17-15,2-4-20 16,3 0-7-16,7-21-8 16,1-6 1-16,4-16 0 15,2-5-2-15,2-15-10 16,5-9-9-16,2-13-12 16,0-10-6-16,5-14-6 15,0-3-4-15,5-1 7 16,0-1 8-16,0 17 13 15,-3 7 9-15,-6 17 8 16,-2 9 0-16,0 10 1 16,-1 7-1-16,7 12-7 0,0 6-2 15,11 7-1-15,-3 8 0 16,13 5 3-16,4 3 2 16,-3-3 1-16,2-5 1 15,-19-13 2-15,-3-2 0 16,-14-3-2-16,-2-4 2 15,-15-4 3-15,-6 0-1 16,-10-10 7-16,-7 1-2 0,-4-4-2 16,-4-5 0-16,-2-4-4 15,4-1 4-15,7-2-23 16,12 2-27-16,16-2-172 16</inkml:trace>
  <inkml:trace contextRef="#ctx0" brushRef="#br0" timeOffset="329991.7683">12919 13267 1567 0,'7'4'313'16,"11"8"-70"-16,5 8-111 15,10 11-49-15,2 4-14 16,3 10-29-16,-5-4-12 16,-4-2-8-16,-5-3-3 15,-5-13-58-15,-2-6-37 16</inkml:trace>
  <inkml:trace contextRef="#ctx0" brushRef="#br0" timeOffset="330201.98">13201 13304 1540 0,'-4'-2'309'0,"-4"-2"-46"16,-1 7-46-16,-5 6-73 15,0 5-24-15,-11 9-38 16,1 2-22-16,-7 11-29 16,-4-2-10-16,2 4-15 15,-1 2-18-15,6-8 17 16,3 0-178-16</inkml:trace>
  <inkml:trace contextRef="#ctx0" brushRef="#br0" timeOffset="330648.7171">13264 13620 1586 0,'5'-6'306'0,"10"-1"-145"16,8 0-21-16,6 7-52 15,2 5-25-15,-6 0-30 16,-5 5-5-16,-11 4-1 16,-8-1-1-16,-10 4 3 15,-8-1-4-15,-5 1-9 16,2 4-5-16,7-3-9 16,8 0-2-16,9-6 1 15,7-1 2-15,14-5 2 0,5-2 0 16,8-2 1-1,2 1 1-15,-4-3 192 0,-4-1-646 16</inkml:trace>
  <inkml:trace contextRef="#ctx0" brushRef="#br0" timeOffset="340387.718">2214 15131 1383 0,'0'-2'216'0,"0"-5"-91"15,4-8-7-15,9-7-11 16,6-8-24-16,9-12-14 15,6 1 5-15,3-1 2 16,-3 9 3-16,-9 18-10 16,-7 11-7-16,-8 25-15 15,-5 7-12-15,1 22-8 16,-3 11-3-16,4 5-9 16,3 2-4-16,9-13-6 15,-1-6-1-15,4-23 1 16,2-10 1-16,-4-19 5 15,2-17 2-15,1-20 1 16,-3-8 2-16,-4-8-6 16,0 0 0-16,-8 5-2 15,-1 6-3-15,-2 17 1 0,-5 9 3 16,0 19 4 0,-2 9 4-16,2 18 3 0,0 10-3 15,3 12-6-15,2 3-4 16,6 1-12-16,4-5-19 15,3-9 325-15</inkml:trace>
  <inkml:trace contextRef="#ctx0" brushRef="#br0" timeOffset="340788.7227">3053 15359 1182 0,'0'-9'357'15,"-7"-1"-102"-15,-8 2-57 0,-2 2-9 16,-12 10-22-16,0 3-22 16,-4 10-51-16,-2 6-19 15,16 10-47-15,9 4-15 16,21 1-12-16,13-5-1 15,20-13 7-15,3-6-12 16,10-14-46-16,-2-3 5 16</inkml:trace>
  <inkml:trace contextRef="#ctx0" brushRef="#br0" timeOffset="341295.762">3061 14804 1392 0,'-7'-3'296'0,"-10"-4"17"16,12-3-128-16,2 0-35 15,9-3-81-15,4 2-19 16,11 0-16-16,4 2-1 0,6 9-5 16,4 6-7-16,-9 7-4 15,-5 7 3-15,-19 8 11 16,-11 6 4-16,-17 5-2 16,-5 2-7-16,2-9-9 15,0-7-5-15,12-13-4 16,6-8-4-16,10-6-8 15,8-3-4-15,20-1-3 16,3 2 5-16,13 4 1 16,6 0 326-16</inkml:trace>
  <inkml:trace contextRef="#ctx0" brushRef="#br0" timeOffset="341702.5354">3698 15197 1582 0,'1'2'317'0,"7"2"-116"15,7 0-18-15,16 3-40 16,12-4-27-16,12-1-42 16,5 1-21-16,-4 0-30 15,-6-2-26-15,-9-2-86 16,-3-2-78-16</inkml:trace>
  <inkml:trace contextRef="#ctx0" brushRef="#br0" timeOffset="341941.2102">3768 15380 1576 0,'7'0'301'0,"12"0"-115"15,13 2-14-15,17-2-17 16,4 1-25-16,5 3-48 16,-4-1-19-16,-3 5-29 15,-4-3 25-15</inkml:trace>
  <inkml:trace contextRef="#ctx0" brushRef="#br0" timeOffset="343308.0394">4538 15413 1310 0,'2'3'224'0,"14"5"-133"15,13 3-46-15,27 4-27 16,19 0-3-16,29-2 17 15,23 0 9-15,44-8 8 16,17-5 6-16,46-3-10 16,17-6-10-16,33-6-12 15,22-2 1-15,29-10-10 16,14 1-3-16,20-8 2 0,6 6 10 16,11 1 28-16,-9 2 18 15,-5 7 12-15,4 0-6 16,-15 6-22-16,-2 4-11 15,-21 7-16-15,-24 2-7 16,-33 6-12-16,-18 3-1 16,-31 2-14-16,-15-1-23 15,-32-4-223-15</inkml:trace>
  <inkml:trace contextRef="#ctx0" brushRef="#br0" timeOffset="345027.1077">4716 15035 1827 0,'16'4'448'16,"29"7"-313"-16,11 2-47 0,17 9-39 15,-3-6-2-15,-3 3-118 16</inkml:trace>
  <inkml:trace contextRef="#ctx0" brushRef="#br0" timeOffset="345380.0175">5345 14705 1615 0,'-2'-1'369'16,"-4"1"-112"-16,3 15-67 15,0 18-90-15,1 13-16 16,4 19-29-16,1 4-12 16,5 7-15-16,1-3-7 15,0-15-10-15,-1-6-14 0,-2-23-54 16,0-9-46-16</inkml:trace>
  <inkml:trace contextRef="#ctx0" brushRef="#br0" timeOffset="345560.4425">5310 14707 1604 0,'21'-9'343'15,"20"-4"-134"-15,12 1-119 16,1 0-26-16,3 5-49 16,-2 5 4-16,-5 6-44 15,-2 8 73-15</inkml:trace>
  <inkml:trace contextRef="#ctx0" brushRef="#br0" timeOffset="345759.5641">5300 15010 1606 0,'10'0'350'16,"8"-3"-107"-1,24-7-157-15,10 0-18 0,14-2-39 16,4 6-20-16,-6 5 95 15</inkml:trace>
  <inkml:trace contextRef="#ctx0" brushRef="#br0" timeOffset="346000.1663">5657 15126 1648 0,'4'-5'352'0,"1"2"-182"16,1 3-27-16,1 5-26 15,-1 9-16-15,-1 12-10 16,-3 5-5-16,-2 9-29 16,0 3-14-16,0-6-19 0,1-7-6 15,7-15-18-15,1-10-16 16,3-14-553-16</inkml:trace>
  <inkml:trace contextRef="#ctx0" brushRef="#br0" timeOffset="346204.4655">5963 15150 1706 0,'-3'0'471'16,"0"-1"-61"-16,1 1-302 15,2 0-36-15,0 0-60 16,0 0 124-16</inkml:trace>
  <inkml:trace contextRef="#ctx0" brushRef="#br0" timeOffset="346712.1266">6360 14752 1637 0,'-9'16'359'0,"-8"13"-162"16,-2 18-85-16,-2 8-12 16,0 7-34-16,1 1-15 15,6-6-23-15,1-4-6 0,8-18-12 16,4-8 0-16,3-22-2 16,2-9-2-16,2-15-7 15,2-13-5-15,2-8-4 16,2-12-3-16,-3-12-3 15,-1 0 3-15,1 1 2 16,-3 9 3-16,0 21 7 16,-3 10 1-16,-2 21 0 15,3 5 2-15,5 17-2 16,7 7-2-16,13 8-3 16,8 6 1-16,9 5 3 15,2-1 1-15,0-3 0 16,-7 0 0-16,-12-8-2 15,-11-2 1-15,-17-8 1 16,-10-2 3-16,-23-10 5 16,-5 0 1-16,-11-12-1 15,-8-4 0-15,0-6-3 16,2-3-15-16,11 2-53 0,13 0-61 16</inkml:trace>
  <inkml:trace contextRef="#ctx0" brushRef="#br0" timeOffset="347003.4136">6667 14917 1668 0,'3'6'408'15,"6"2"-93"-15,12 16-202 16,7 5-18-16,12 3-32 16,-3 3-17-16,-6-4-21 15,-1 3-6-15,-11-4-20 16,-3-2-30-16,-1-13 348 15</inkml:trace>
  <inkml:trace contextRef="#ctx0" brushRef="#br0" timeOffset="347162.9858">6963 14932 1704 0,'-10'5'433'15,"-9"7"-144"-15,-7 7-84 16,-4 5-103-16,-3 4-35 15,-6-1-44-15,2 6-5 16,8 1-38-16,2 0 3 16</inkml:trace>
  <inkml:trace contextRef="#ctx0" brushRef="#br0" timeOffset="347418.2751">6981 15214 1602 0,'7'-7'351'0,"7"-7"-103"16,1-1-83-16,1-2-57 16,-3 5-29-16,-1 2-20 15,-1 7-5-15,1 9-16 16,-1 6 0-16,0 10-12 15,0 3-6-15,-2 1-6 16,0 1-4-16,-6-3 14 0,1-2 224 16</inkml:trace>
  <inkml:trace contextRef="#ctx0" brushRef="#br0" timeOffset="347856.1626">7441 15029 1664 0,'14'4'389'16,"22"3"-121"-16,10-7-90 16,19 0-70-16,3-4-11 15,4-8 253-15</inkml:trace>
  <inkml:trace contextRef="#ctx0" brushRef="#br0" timeOffset="348481.0686">8125 14601 1571 0,'-4'15'288'0,"0"22"-136"16,0 10-42-16,2 22-15 15,1 7-23-15,1 2-27 16,1-2-11-16,3-24-14 16,6-12-1-16,2-25-33 0,2-15-61 15</inkml:trace>
  <inkml:trace contextRef="#ctx0" brushRef="#br0" timeOffset="348639.646">8063 14543 2073 0,'14'0'60'0,"1"-1"-17"16,28 1 49-16,8-1-25 15,11-3-33-15,7 2-10 0,-3 2-3 16,-5 6-25-16,-10 7 173 15</inkml:trace>
  <inkml:trace contextRef="#ctx0" brushRef="#br0" timeOffset="348824.6946">8114 14888 1564 0,'7'0'292'16,"5"-1"-99"-16,25-2-127 15,11-2-5-15,13 1-20 16,8 4-20-16</inkml:trace>
  <inkml:trace contextRef="#ctx0" brushRef="#br0" timeOffset="349108.1262">8404 14978 1675 0,'3'-3'352'0,"6"-4"-222"15,4 4-14-15,9 7-44 16,0-2-21-16,-5 17-20 15,-7 3 1-15,-14-1-4 16,-10 12-2-16,-8-1-10 16,1-2-5-16,7 0-6 15,9-7-4-15,8-8 17 16,13-4 12-16,18-6 6 16,3 0 2-16,15-6-7 15,2-3-2-15</inkml:trace>
  <inkml:trace contextRef="#ctx0" brushRef="#br0" timeOffset="349893.7061">8798 14922 1415 0,'-2'-4'294'15,"-2"0"74"-15,-1 1-223 16,4 3-46-16,0 0-45 15,0 0-29-15</inkml:trace>
  <inkml:trace contextRef="#ctx0" brushRef="#br0" timeOffset="350436.8016">9161 14613 1409 0,'-5'10'254'0,"-3"6"28"16,-8 20-179-16,-3 7-5 15,-7 14-23-15,1 5-22 16,1 2-29-16,1-2-6 15,9-22-9-15,2-8 1 16,8-22 0-16,4-11 0 16,3-15-2-16,5-7-3 0,7-14-3 15,1-5 0-15,7-9-2 16,4-2 0-16,2-1 0 16,-2 4 0-16,-4 11 1 15,-4 5 0-15,-10 15 2 16,-3 7-1-16,-7 12 2 15,-3 6 0-15,5 12 0 16,5 7-2-16,15 10-2 16,10 2 0-16,-1 7-1 15,6-3 1-15,-4 2 0 16,-8-2 3-16,-3-7-2 16,-7 1 3-16,-12-9-1 15,-8-3 3-15,-9-2 1 16,-11-6 2-16,-14-3 3 15,-9-4-2-15,-12-9 1 16,6-6-3-16,5-7-12 16,11 2-14-16,20 0-46 0,9 1-42 15,16 3-181-15</inkml:trace>
  <inkml:trace contextRef="#ctx0" brushRef="#br0" timeOffset="350655.9978">9485 14762 1729 0,'9'5'370'0,"17"7"-250"15,5 7-36-15,11 12-28 16,1 4-18-16,-4 8-19 15,-3 2 6-15,-10-9-40 16,-2-4 103-16</inkml:trace>
  <inkml:trace contextRef="#ctx0" brushRef="#br0" timeOffset="350821.9341">9795 14747 1794 0,'-13'6'463'0,"-20"9"-255"0,2 7-49 16,-6 13-72-16,1 4-30 16,4 6-38-16,2-2-7 15,9-8-12-15,4-4 312 16</inkml:trace>
  <inkml:trace contextRef="#ctx0" brushRef="#br0" timeOffset="351153.7766">9823 15017 1611 0,'8'-5'328'0,"15"-8"-151"15,3 1-48-15,10 9-37 16,1-1-25-16,-6 10-28 16,-8 0 2-16,-18 9 0 15,-9 4-3-15,-18 7-1 16,-5 4-8-16,-2-4-12 16,2 1-6-16,14-6-3 0,5-4-3 15,10-4 1-15,7-3 1 16,12-8-2-16,5 2 1 15,9-4-2-15,3-4 2 16</inkml:trace>
  <inkml:trace contextRef="#ctx0" brushRef="#br0" timeOffset="351629.6564">10460 14587 1495 0,'-1'1'284'0,"0"3"-33"15,1 12-95-15,0 8-37 16,2 13-29-16,2 6-15 16,3 9-18-16,0-2-3 15,2-2-20-15,0-6-9 0,1-19-46 16,-3-8-15-16</inkml:trace>
  <inkml:trace contextRef="#ctx0" brushRef="#br0" timeOffset="351779.2566">10328 14759 1555 0,'5'-1'331'15,"7"0"-30"-15,18 0-156 16,7-1-21-16,21 0-57 15,10 0-22-15,9 2 21 16,-3 1 235-16</inkml:trace>
  <inkml:trace contextRef="#ctx0" brushRef="#br0" timeOffset="352158.7472">11098 14516 1486 0,'4'-19'269'0,"3"-26"-37"15,1-2-19-15,-3 0-45 16,-1 5-26-16,-3 17-33 16,-1 7-11-16,-3 20-44 15,1 10-17-15,1 22-33 16,0 9-6-16,4 11 0 15,5 6 2-15,2-3-8 16,2-5-25-16,2-10-11 16</inkml:trace>
  <inkml:trace contextRef="#ctx0" brushRef="#br0" timeOffset="352355.4364">10915 14745 1417 0,'10'-4'292'0,"14"-7"84"15,19 2-186-15,24 4-108 16,5 1-24-16,11 5-39 16,-11 5 5-16,-13 4 235 15</inkml:trace>
  <inkml:trace contextRef="#ctx0" brushRef="#br0" timeOffset="352726.8436">10984 14948 1702 0,'10'-6'355'0,"14"-4"-239"0,12 0-26 15,14 5-28-15,3 3-15 16,-1 10-18-16,-8 6-2 16,-18 9-1-16,-13 3-1 15,-20 2-2-15,-12 2 0 16,-17-5-5-16,-5 1-3 15,-5-8-4-15,2-7 0 16,11-4-2-16,6-5-2 16,16-7-7-16,8-2-2 15,18-3-3-15,8-1-1 0,16 7 3 16,6-1 2-16,5 5 2 16,-3 6 12-16,-2 3 352 15</inkml:trace>
  <inkml:trace contextRef="#ctx0" brushRef="#br0" timeOffset="353455.1392">11506 14595 1549 0,'10'6'252'0,"9"14"-149"16,0 6-10-16,-8 3-15 15,-8 3-5-15,-6-4-5 16,-6-2-5-16,-3-6-16 16,2-3-12-16,0-11-11 15,2-6-3-15,6-16-5 16,1-5-5-16,9-8-11 16,8-2-3-16,13 6-3 15,7 3-1-15,3 9 3 16,0 9 2-16,-8 6 5 15,-8 8 5-15,-10 10 5 16,-6 2 2-16,-6 4-1 0,0 0-2 16,-2-4 0-16,-4 0-2 15,0-9 0-15,-5-2-1 16,13-16 1-16,2-6-5 16,6-14-4-16,2-1-3 15,6-5-5-15,1 0 2 16,5 2 0-16,6 7 3 15,-7 12 2-15,-1 4 1 16,-5 16 13-16,-6 4 2 16,-6 11 6-16,-2 8 2 0,-4-1-7 15,0 1-5-15,2-1-1 16,3-2-9-16</inkml:trace>
  <inkml:trace contextRef="#ctx0" brushRef="#br0" timeOffset="353935.8615">12188 14600 1556 0,'0'3'304'0,"0"7"-89"16,-4 3-101-16,-3 6-24 16,0 9-10-16,0 2-3 15,5 4-5-15,3 4-3 16,10-6-26-16,1-2-8 0,9-7-16 15,3-9-2-15,-2-13 0 16,-1-4 1-16,-1-15-1 16,-1-7-2-16,-4-6-4 15,1-6-4-15,-5-2-3 16,-1 3-1-16,-5 3-3 16,-2 5 1-16,-2 13-2 15,-2 5-1-15,-4 10 1 16,2 10 1-16,-1 12 5 15,3 5 7-15,1 11 3 16,4-5 0-16,1 8 1 16,7 0-17-16,2-4 91 15,2-5 42-15</inkml:trace>
  <inkml:trace contextRef="#ctx0" brushRef="#br0" timeOffset="354356.1506">12514 14774 1398 0,'-2'-1'269'16,"1"1"-26"-16,-1 4-63 15,1-4-19-15,0 5-52 16,0 24-20-16,-1 37-10 16,5-27-3-16,2 0-24 15,-1-9-14-15,2-6-21 16,-2-7-5-16,-1-7 0 16,2-1-13-16,-1-9-49 0,0-1-52 15</inkml:trace>
  <inkml:trace contextRef="#ctx0" brushRef="#br0" timeOffset="354758.8957">12473 14799 1349 0,'9'-5'273'16,"9"-6"-2"-16,11 4-132 15,5 2-24-15,4 5-45 16,-2 2-20-16,-7 5-24 16,-7 3-8-16,-7 4-11 15,-10 1-2-15,-10 2-2 16,-5 1 0-16,-6-7-3 15,5-3-6-15,4-4-14 16,1-4-5-16,13-5-1 16,5 2 6-16,8-2 12 15,6 4 6-15,-3 8 3 16,-5 4 3-16,-4 15 13 16,-7 1 15-16,-17 2 13 0,-10 5 1 15,-15-7-10-15,-7 0-12 16,0-13-9-16,4-14 60 15</inkml:trace>
  <inkml:trace contextRef="#ctx0" brushRef="#br0" timeOffset="355212.0322">12580 14373 994 0,'3'-9'440'0,"6"-11"-212"16,8 2-58-16,6 0-17 0,6 6-11 16,0 6-34-16,-1 6-20 15,-2 9-46-15,-6 3-11 16,-9 11-4-16,-8 3-6 15,-20 11-2-15,-3 6-2 16,-1-2-6-16,1-4-3 16,17-15 18-16,7-9 4 15,20-10 6-15,6-3 1 0,12 0-23 16,5 4 8 0,0 0 302-16</inkml:trace>
  <inkml:trace contextRef="#ctx0" brushRef="#br0" timeOffset="355796.0126">11778 15292 957 0,'0'-2'432'0,"2"2"-242"16,12 0-21-16,18 0-6 16,15 3-11-16,33-1-30 15,15 0-8-15,20 0-19 16,10-1-16-16,-2 1-27 15,-8-3-13-15,-10-5-21 16,-13-5-2-16,-22-1-19 16,-15 3-20-16,-24 9 379 0</inkml:trace>
  <inkml:trace contextRef="#ctx0" brushRef="#br0" timeOffset="357363.7526">8153 15808 869 0,'5'-13'462'0,"5"-18"-257"0,3-3-48 15,2-2-17-15,0 0 12 16,-1 7-8-16,-1 10-6 16,-9 11-27-16,-2 8-24 15,-2 18-40-15,-2 11-16 16,3 17-18-16,3 11 1 16,-4 7-1-16,6-2 3 15,2-6-34-15,0-14-31 0</inkml:trace>
  <inkml:trace contextRef="#ctx0" brushRef="#br0" timeOffset="357564.7572">7952 16089 1502 0,'3'0'285'15,"6"-4"-11"-15,22 4-132 16,11-4-24-16,28 0-43 16,11 0-20-16,9-3-24 15,3 2-6-15,-10 5-444 16</inkml:trace>
  <inkml:trace contextRef="#ctx0" brushRef="#br0" timeOffset="358028.6733">8120 16357 1406 0,'3'-16'228'16,"4"-10"-40"-16,16-5-27 16,10 2-3-16,12 10 6 15,5 5-24-15,-6 16-48 16,-5 9-8-16,-10 11-23 16,-7 5-13-16,-12 8-26 15,-5 3-4-15,-14 2-4 16,-6-3-4-16,-8-10-20 15,-3-8-13-15,-9-11-45 16,-8-8-26-16,2-4-9 16,-2-4 10-16,16-2 35 15,10 2 28-15,14-1 25 16,4 5 6-16,14 0 8 16,10 6 5-16,13 2 14 0,7 5 4 15,0 3 15-15,1-1 1 16,-3 8-7-16,-5-6-8 15,-5 0-12-15,-4-3 4 16,-9-7 340-16</inkml:trace>
  <inkml:trace contextRef="#ctx0" brushRef="#br0" timeOffset="358876.562">8641 15827 1509 0,'10'4'267'15,"7"4"-72"-15,2 11-80 16,3 5 1-16,-6 8-17 15,-7 4-10-15,-5 2-18 16,-9-7-11-16,-2-2-28 16,0-7-6-16,-3-18-7 15,5 0-1-15,1-17-8 16,5-5-8-16,11-6-10 16,1-10-3-16,9 1 1 15,-1 0 6-15,8 7 1 16,-6 5 0-16,3 13 3 15,-4 6 0-15,-9 9 3 16,0 7 0-16,-3 6 0 16,-2 6-2-16,-4-1 2 15,-2 2 0-15,-4-2 0 0,-3-4-1 16,4 1 1-16,-3-10 1 16,4-8-6-16,-3-4-3 15,5-15-15-15,6-4-9 16,6-10-5-16,8-6-4 15,6-1 10-15,-1 0 5 16,0 12 12-16,-1 10 4 0,-5 14 16 16,-4 9 12-16,-4 16 25 15,-5 5 12-15,-2 9 16 16,0-1-5-16,-2-2-23 16,1-5-9-16,-2-8-20 15,2 1-3-15,0-9 27 16,0-6 268-16</inkml:trace>
  <inkml:trace contextRef="#ctx0" brushRef="#br0" timeOffset="363370.8353">3601 16735 1427 0,'2'0'261'0,"7"1"22"16,5 3-89-16,17-2-81 16,2 0-19-16,18-1-50 0,12-1-22 15,2 4-25-15,-1 0-27 16</inkml:trace>
  <inkml:trace contextRef="#ctx0" brushRef="#br0" timeOffset="363599.5435">3678 16864 1482 0,'0'2'289'16,"7"7"9"-16,18-3-117 15,11 1-22-15,25-2-41 16,6-4-25-16,2-2-41 16,-3-2-15-16,-13-2 302 15</inkml:trace>
  <inkml:trace contextRef="#ctx0" brushRef="#br0" timeOffset="365103.0644">4669 16677 1401 0,'-8'-10'227'0,"-5"-22"-66"16,8-3-30-16,16-4-52 15,8-3-6-15,19 11-10 16,9 7 6-16,11 24-1 16,2 8-13-16,-16 23 6 15,-12 13 3-15,-33 18-3 16,-17 6 2-16,-24 7-21 16,-12-3-11-16,-3-15-16 15,21-31 0 1,18-14-15-16,1 1-8 0,-36 7-19 15,12-17-9-15,18-17 8 16,23-9 3-16,16 1 13 0,4 3 5 16,10 7 10-16,9 11 7 15,3 14 10-15,-1 6 2 16,2 13-4-16,-10-1-3 16,-7-4 0-16,2 1-17 15</inkml:trace>
  <inkml:trace contextRef="#ctx0" brushRef="#br0" timeOffset="365236.6995">5031 16991 1580 0,'-1'0'343'0,"1"3"-60"16,0 3-148-16,0-6-48 15,0 0 336-15</inkml:trace>
  <inkml:trace contextRef="#ctx0" brushRef="#br0" timeOffset="366119.3656">5496 16523 1461 0,'0'-7'255'0,"0"-3"-32"0,-6 2-46 15,-6-2-56-15,-6 10-37 16,-20-3-50-16,-6 2-12 16,-7 2-16-16,-1-1-2 15,13 3-4-15,7 1-3 16,10-3-14-16,6 2-10 16,8 1-4-16,4 5 1 0,1 3 13 15,2 1 7-15,1 8 17 16,1 0 10-16,1 11 13 15,-1 1 3-15,1 1-7 16,1-2-9-16,4-9-9 16,1-6-2-16,4-12 2 15,-3-5 0-15,5-5 1 16,1-4-1-16,8 0-6 16,6 2 0-16,11 7 7 15,5 0 0-15,-1 12 13 16,-4 5 1-16,-15 7 3 15,-9 8 7-15,-13 7 18 16,-11 0 2-16,-20 2-2 16,-10-1-9-16,-19-14-18 15,-4-6-4-15,0-25-19 16,3-11-17-16,14-12-33 16,6-6-12-16,15 8-10 0,8 6 2 15,9 7 1-15,12 11 120 16</inkml:trace>
  <inkml:trace contextRef="#ctx0" brushRef="#br0" timeOffset="366704.801">5659 16982 1466 0,'-6'1'248'0,"0"7"-15"15,3 4-76-15,3-2-36 16,7 1-10-16,3-4-41 16,1-7-11-16,2-5-17 15,0 0-10-15,-9 0-21 16,0 0 27-16</inkml:trace>
  <inkml:trace contextRef="#ctx0" brushRef="#br0" timeOffset="367346.6878">6132 16715 1366 0,'6'-6'246'0,"7"-8"-57"15,-3-4-2-15,-4 1-56 16,-3-2-10-16,-6-3-28 16,-9-3-14-16,-7 6-25 15,-8 1-9-15,-7 7-20 16,-1 9-6-16,4 7-13 16,1 5-6-16,14 8-4 15,0-1-3-15,12 5 1 16,9 4-1-16,7-2 1 15,6 0 2-15,3-10-15 16,4-3-5-16,6-11-6 16,0-3 0-16,0-6 13 15,-5-4 8-15,-10-3 8 0,-3 3 1 16,-10 4 3-16,-3 2 0 16,-5 8-1-16,0 5-2 15,-1 7 0-15,2 5 1 16,6 10 6-16,2 5-7 15,9 11 19-15,0 4 4 16,-5 4 2-16,-8-1 11 16,-15-2-15-16,-10-3-1 0,-11-19 2 15,-1-4-1-15,-4-21 1 16,6-9-12-16,7-12-46 16,8-9 10-16</inkml:trace>
  <inkml:trace contextRef="#ctx0" brushRef="#br0" timeOffset="368435.2608">6892 16953 1481 0,'1'5'228'0,"13"4"-62"16,6 1-45-16,27-3-31 15,13 0-5-15,26-7-44 16,10 1-14-16,-2 1-8 16,-8-2-2-16,-18 5-82 15,-10-5-87-15</inkml:trace>
  <inkml:trace contextRef="#ctx0" brushRef="#br0" timeOffset="368694.5486">6998 17181 1185 0,'1'4'309'16,"9"-1"-151"-16,6-2-7 0,28-1-4 15,10-2-13-15,24-5-28 16,6 2-23-16,-2-1-39 16,-8-1-14-16,-20 4-42 15,-8-5-26-15,-16 5-106 16</inkml:trace>
  <inkml:trace contextRef="#ctx0" brushRef="#br0" timeOffset="368946.1654">7431 16922 1298 0,'17'0'262'16,"11"0"-52"-16,7 8-116 15,6 5 14-15,-4 3 8 0,-4 1-5 16,-9 7-30-16,-5 3-16 15,-18 5-12-15,-7 5 1 16,-17 0-1-16,-7-1-7 16,-10-1-17-16,-1-4 3 15,9-5-59-15,2-3 386 16</inkml:trace>
  <inkml:trace contextRef="#ctx0" brushRef="#br0" timeOffset="369662.7704">8340 17001 1391 0,'7'-7'230'0,"10"-5"-52"15,-3 4-27-15,10 17-57 16,-5 4-7-16,-6 14-11 16,-1 6-5-16,-12 5-12 15,-1 4-10-15,-4 0-28 16,2-1-7-16,5-7-6 16,3-6-1-16,9-7-1 15,0-6-1-15,4-9 0 16,4-4 1-16,0-10 0 15,3-6 0-15,3-12-12 16,3-6-11-16,-1-11-7 16,1 0-2-16,-9-2 14 15,-5 5 8-15,-12 5 6 16,-6 5 9-16,-7 17 14 16,-4 0 4-16,1 20 20 0,1 7-3 15,5 11-9-15,1 11-1 16,7 4-20-16,1 5-4 15,7 3-3-15,2 0-2 16,2-1 4-16,1-2 10 16</inkml:trace>
  <inkml:trace contextRef="#ctx0" brushRef="#br0" timeOffset="370041.4026">9061 17415 1471 0,'-6'-2'274'15,"-4"-5"-30"-15,-8 8-90 16,-5 3-9-16,-7 5-47 0,0 5-17 16,3 5-32-16,8 3-16 15,5 7-22-15,10 1-5 16,11-4 2-16,8 1 5 15,18-9 8-15,5-3 2 16,8-8 7-16,1-4-5 16,0-3-339-16</inkml:trace>
  <inkml:trace contextRef="#ctx0" brushRef="#br0" timeOffset="370701.5898">9386 17094 829 0,'2'-8'429'0,"5"-12"-195"16,3-2-113-16,8-2 22 15,-1 3 11-15,3 11-26 16,0 6-14-16,0 18-37 16,-2 8-18-16,-3 9-12 15,-2 1-1-15,2-1-16 16,-2-11-5-16,8-14-5 15,4-6 2-15,3-14-2 16,2-2 2-16,-9-3-6 16,-2 1-4-16,-19 4-4 15,-2 6-3-15,-10 7 11 0,-1 4-23 16,6 8 375-16</inkml:trace>
  <inkml:trace contextRef="#ctx0" brushRef="#br0" timeOffset="370923.0776">9427 17338 1654 0,'12'-3'373'0,"18"-6"-162"15,10 3-35-15,19-1-70 16,8 2-37-16,2 4-21 16,-4 2 63-16</inkml:trace>
  <inkml:trace contextRef="#ctx0" brushRef="#br0" timeOffset="372543.691">10517 16857 876 0,'7'-4'482'0,"1"-7"-266"0,-5 5-54 16,-12 5-48-16,-8 0-16 15,-11 2-51-15,-8 2-13 16,1-1-9-16,-7 1-7 16,2-3-9-16,12 0-2 15,0 4-8-15,12 2-2 16,10 9-1-16,-3 2-3 16,7 6 10-16,0 3 4 15,2 4 8-15,3 2 4 0,3-6-6 16,2 1-2-16,-2-16-4 15,4 0 1-15,3-11 4 16,2-10 1-16,9 0-5 16,7-2 2-16,13 8 19 15,1 1 8-15,6 12 10 16,-9 3 1-16,-15 12-8 16,-11 8 12-16,-25 6 11 15,-13 3 2-15,-15-2-9 16,-6-4-18-16,-6-17-18 15,3-7-3-15,5-15-44 16,10-5-25-16,17-5-68 16,4-2-48-16</inkml:trace>
  <inkml:trace contextRef="#ctx0" brushRef="#br0" timeOffset="372740.1724">10699 17279 1715 0,'0'0'454'16,"0"0"-131"-16,0 2-119 0,0-2-104 16,-1 0-30-16,1 0 123 15,-1 0-630-15</inkml:trace>
  <inkml:trace contextRef="#ctx0" brushRef="#br0" timeOffset="373456.6625">10920 17100 1135 0,'12'-5'323'0,"11"-14"-189"0,5-6-18 15,6-7-8-15,0-4 11 16,-3 0-34-16,-8 0-18 16,-9 6-11-16,-7 4 3 15,-7 12-1-15,-6 9 6 16,-5 16-8-16,2 10-9 15,2 19-13-15,5 10-11 16,2 11-6-16,2 3 0 0,-2 1 3 16,-1-3 1-1,-2-8-1-15,1-9-4 0,2-17 13 16,0-10 0-16</inkml:trace>
  <inkml:trace contextRef="#ctx0" brushRef="#br0" timeOffset="374160.1394">11632 16745 1391 0,'4'0'233'0,"8"6"-43"15,-1 7-41-15,0 11-53 16,-4 6 2-16,-5 8-16 15,3 0-7-15,-5-3-20 16,3-6-15-16,0-19-21 16,0-5-1-16,7-20-8 15,-2-11-2-15,1-12-7 16,5-7-1-16,0 3-2 16,0 2 0-16,3 20 3 15,-6 7 2-15,5 17 13 16,-4 8 10-16,-1 11 7 15,-3 4 2-15,-8 1-8 16,0 4-8-16,-1-8-6 0,1-5-2 16,-1-12-3-16,3-7-5 15,0-16-10-15,6-6-5 16,7-9-4-16,1 2 3 16,7 7 7-16,-3 5 0 15,-2 12-1-15,-1 7 1 16,-5 11 6-16,2 9 4 0,-5 9 4 15,1 3 1-15,-5-1 1 16,0-2-20-16</inkml:trace>
  <inkml:trace contextRef="#ctx0" brushRef="#br0" timeOffset="374414.472">11588 17149 1464 0,'15'-7'256'15,"12"-1"26"-15,22-1-187 16,11 3 14-16,17 4-25 0,5-1-28 15,11 9-30-15,-7 0 12 16,-9 5-10 0,-3 1-135-16</inkml:trace>
  <inkml:trace contextRef="#ctx0" brushRef="#br0" timeOffset="374968.3465">11983 17370 1245 0,'-16'-7'333'0,"-9"-3"-31"16,-10 2-139-16,4 1-9 15,3 10-53-15,-3 3-22 16,10 6-25-16,2 5-10 16,10 7-18-16,11 2-9 15,12 2-13-15,10-2-4 0,13-2 0 16,2 1 0-16,10-5 3 15,-7-2-1 1,-13-6 27-16,-9-1 37 0,-31 0 44 16,-18 0 12-16,-27-3-27 15,-9-3-30-15,-3-5-45 16,1-5-9-16,18-6 84 16,6-4-218-16</inkml:trace>
  <inkml:trace contextRef="#ctx0" brushRef="#br0" timeOffset="384434.7854">13623 7816 844 0,'-4'0'399'0,"0"-1"-202"16,2 1-106-16,1 0-31 15,1 0-4-15,0 0 3 16,0 3 3-16,6 27 15 15,1 32 12-15,-5-7-7 16,2 10-7-16,-2 11-19 16,-1 16-17-16,1 6-7 15,-5-5-36-15</inkml:trace>
  <inkml:trace contextRef="#ctx0" brushRef="#br0" timeOffset="384942.8066">13665 8936 919 0,'-2'-12'472'16,"0"-10"-248"-16,2 1-32 15,-4 4-20-15,4 6-18 16,-4 11-36-16,-3 6-24 15,6 18-38-15,-8 9-17 16,13 23-23-16,-1 10-6 16,1 20-8-16,10 9 6 15,-4 2-104-15,5-1-50 0</inkml:trace>
  <inkml:trace contextRef="#ctx0" brushRef="#br0" timeOffset="385307.8634">13723 9774 1362 0,'0'-2'251'15,"-2"-1"-35"-15,2 8-15 16,-2-5-41-16,0 18-20 15,-6 56-50-15,2-21-19 16,2 15-38-16,4 11-13 16,-3 3-13-16,3-3-10 15,11-10-317-15</inkml:trace>
  <inkml:trace contextRef="#ctx0" brushRef="#br0" timeOffset="385796.1706">13710 10762 1373 0,'0'-3'281'16,"0"-9"-11"-16,0 12-84 15,0 14-13-15,5 16-62 16,-5 13-18-16,1 23-40 15,2 9-15-15,-3 21-23 16,2 4-5-16,8-5-23 16,-4-6-40-16</inkml:trace>
  <inkml:trace contextRef="#ctx0" brushRef="#br0" timeOffset="386249.6806">13732 11822 1646 0,'-2'0'360'0,"2"11"-164"16,0 11-25-16,-2 28-56 16,2 14-22-16,-2 33-38 15,5 12-16-15,8 12-22 16,4 3 2-16,1-25 127 15</inkml:trace>
  <inkml:trace contextRef="#ctx0" brushRef="#br0" timeOffset="386895.2133">13827 12951 1462 0,'-4'8'268'16,"-4"11"-28"-16,4 10-101 15,0 13-22-15,3 22-60 16,3 10-20-16,5 20-22 15,4 6 3-15,-2 6-435 16</inkml:trace>
  <inkml:trace contextRef="#ctx0" brushRef="#br0" timeOffset="387278.4707">13812 13930 1470 0,'-3'-2'283'16,"2"-1"-17"-16,0 14-101 16,1 6-19-16,-2 25-65 15,-2 16-22-15,1 29-32 16,2 9-9-16,-3 7-6 15,1-3-8-15,-3 0-27 16,0-1-314-16</inkml:trace>
  <inkml:trace contextRef="#ctx0" brushRef="#br0" timeOffset="387654.0899">13781 15166 1613 0,'-2'0'302'0,"1"6"-191"16,2 3-7-16,2 12-3 16,-2 9-15-16,-1 10-20 15,-1 8-11-15,4 24-27 16,-1 2-10-16,3 5-4 15,-4-4-20-15,-1-8-71 16,0-4-84-16</inkml:trace>
  <inkml:trace contextRef="#ctx0" brushRef="#br0" timeOffset="387988.6998">13774 16432 1764 0,'-1'16'361'0,"-5"24"-277"16,0 5-55-16,5 11 3 16,-4-2-6-16,5 6-45 15,1 0-31-15,2-4-142 16</inkml:trace>
  <inkml:trace contextRef="#ctx0" brushRef="#br0" timeOffset="388450.8642">13714 17368 1667 0,'1'2'317'0,"1"17"-219"15,-2 6-20-15,8 22 21 0,-2 13-25 16,3 8-42 0,0 10-11-16,2 2-16 0,-7-1 1 15,-4-8-21-15,5-10-18 16,-4-15 426-16</inkml:trace>
  <inkml:trace contextRef="#ctx0" brushRef="#br0" timeOffset="397415.0991">14426 10065 1466 0,'-22'0'288'15,"-13"0"-1"-15,-6 16-140 16,0 7-44-16,6 18-73 15,3 11-21-15,19 20-21 16,9 6-2-16,17 6 4 0,16-4 3 16,8-22 8-16,7-13 5 15,9-27 11-15,1-18 2 16,6-19 42-16,-3-10 2 16,-15-19 36-16,-14-6 19 15,-24-8-25-15,-9-8 5 16,-28 11-41-16,-8 5-11 15,-18 18-25-15,-4 7-10 0,5 14-28 16,10 8-25-16,18 7 264 16</inkml:trace>
  <inkml:trace contextRef="#ctx0" brushRef="#br0" timeOffset="397549.7426">14231 10364 1680 0,'30'3'397'16,"15"-1"-183"-16,38-3-81 16,11-4-42-16</inkml:trace>
  <inkml:trace contextRef="#ctx0" brushRef="#br0" timeOffset="398195.7807">14839 10207 1504 0,'0'19'280'16,"1"14"-62"-16,-2 20-93 16,0 12-13-16,0 5-40 15,-1-2-8-15,2-14-27 16,4-7-8-16,1-17-13 15,-1-12 1-15,3-18 8 16,1-14-1-16,0-22-1 16,-1-9-2-16,-3-18-14 15,-6-8 1-15,-6-9-2 16,-2 4-2-16,-2 15-1 16,3 11-3-16,5 26-4 15,4 15-3-15,3 16-4 16,5 12-1-16,8 18 1 15,6 1 3-15,9 10 5 0,4-1 1 16,10-10 1-16,-6-6 0 16,3-20-5-16,-3-8-6 15,-16-18-2-15,3-7 0 16,-15-14 7-16,-3-4 6 16,0-5 4-16,-8-1 2 15,0 5-1-15,-4 7 0 16,-1 13 2-16,5 13 5 0,0 19 16 15,0 15 4 1,0 20 4-16,2 10-5 0,8 18-16 16,-3 0-5-16,6 0 0 15,-6-11-1-15,2-13 335 16</inkml:trace>
  <inkml:trace contextRef="#ctx0" brushRef="#br0" timeOffset="398584.0136">15474 10085 1672 0,'-3'6'381'0,"-1"16"-165"15,0 15-75-15,4 26-81 16,-2 9-18-16,2 11-27 16,6 0-5-16,1-15-2 15,4-11-8-15,0-19-16 16,1-11-24-16,-2-26-96 16</inkml:trace>
  <inkml:trace contextRef="#ctx0" brushRef="#br0" timeOffset="398803.4526">15765 10236 1494 0,'-8'4'269'16,"-11"3"-53"-16,-7 4-109 16,-6 4-13-16,-7 5 0 15,-3 1-15-15,-4 5-9 0,4-2-13 16,11 9-46-16,12-1-5 15,21-2-11-15,9-1-2 16,24-6 2-16,7 1 2 16,13-6 24-16,3 2-11 15</inkml:trace>
  <inkml:trace contextRef="#ctx0" brushRef="#br0" timeOffset="399164.3066">15928 10439 1538 0,'0'11'278'15,"-1"11"-59"-15,1 7-114 16,5 10-7-16,1 5-20 15,4-2-16-15,1-3-15 16,1-7-7-16,-2-14-1 16,-4-12 8-16,-2-15 15 15,-3-8 5-15,-2-11 0 16,-1-5-13-16,-6-13-18 0,-1-5-7 16,0-8-13-1,-3-6-5-15,12 2-11 0,4 2-3 16,12 13-6-16,9 11-3 15,8 13 7-15,1 7-30 16,7 13-84-16,2 5-36 16</inkml:trace>
  <inkml:trace contextRef="#ctx0" brushRef="#br0" timeOffset="399405.1045">16006 10755 1454 0,'11'-1'275'15,"12"0"35"-15,18-3-242 16,6-1-15-16,6-5-42 15,-7-1 10-15,-2-2-33 16,-3 2 129-16</inkml:trace>
  <inkml:trace contextRef="#ctx0" brushRef="#br0" timeOffset="399559.6916">16030 10488 1696 0,'8'-4'384'16,"14"0"-195"-16,11 4-76 16,23 0-67-16,7 2-7 15,11 2 352-15</inkml:trace>
  <inkml:trace contextRef="#ctx0" brushRef="#br0" timeOffset="399884.1148">16529 10523 1782 0,'7'2'408'0,"17"1"-267"0,13 0-73 15,18-6-19-15,9 0-12 16,4-9 46-16,0 3-302 15</inkml:trace>
  <inkml:trace contextRef="#ctx0" brushRef="#br0" timeOffset="400196.9586">17105 10190 1599 0,'3'12'323'0,"-2"20"-107"16,2 14-127-16,0 23-57 15,-4 5-1-15,-1 2 11 16,-3-8 4-16,2-16 5 0,2-9-5 16,0-20-23-16,-1-8-1 15,2-19-61-15,-3-10-41 16</inkml:trace>
  <inkml:trace contextRef="#ctx0" brushRef="#br0" timeOffset="400337.5988">17054 10141 1604 0,'8'-7'359'0,"8"-4"-113"0,13 7-132 16,7-3-46-16,15 7-47 15,6-4-9-15,7 7 0 16,0 2-24-16,-8 3-241 16</inkml:trace>
  <inkml:trace contextRef="#ctx0" brushRef="#br0" timeOffset="400572.1553">17120 10697 1563 0,'19'0'319'16,"9"-1"-89"-16,18-1-114 0,9-1-24 16,5-1-55-16,-2 2-3 15,-5-2-64-15,-11 0 45 16</inkml:trace>
  <inkml:trace contextRef="#ctx0" brushRef="#br0" timeOffset="400740.7049">17138 10437 1794 0,'16'0'424'0,"24"2"-302"16,16 1-24-16,15-1-52 15,2 1 13-15,-6-2-346 16</inkml:trace>
  <inkml:trace contextRef="#ctx0" brushRef="#br0" timeOffset="401172.4004">18082 10310 1706 0,'5'4'353'0,"-2"2"-255"16,6 1-37-16,-2-3-45 16,-1-3-41-16</inkml:trace>
  <inkml:trace contextRef="#ctx0" brushRef="#br0" timeOffset="401336.4513">18121 10587 1812 0,'-3'2'485'0,"-7"4"-265"0,1-5-68 16,3-1-79-16,6-2-12 16</inkml:trace>
  <inkml:trace contextRef="#ctx0" brushRef="#br0" timeOffset="401907.9697">19086 10110 1398 0,'-7'5'228'0,"-8"15"-40"0,-6 5-21 16,0 17-53-16,-3 11 1 16,1 7-51-16,0 4-15 15,8-4-22-15,-1-11-9 16,12-19-4-16,1-11 1 16,3-15 12-16,5-7 2 15,-2-15 4-15,5-7-2 0,1-23-10 16,1-2-4-1,6-8-10-15,2 0 0 0,2 6-6 16,1 4-1-16,0 11 0 16,-8 4 0-16,1 12 2 15,-2 9 4-15,-5 12 2 16,0 6 2-16,1 11-3 16,-1 9-2-16,3 12-2 15,1 8-1-15,14 19 0 16,-1 4 1-16,5 0 1 15,2-1 8-15,-7-21-48 16,1-9-25-16,-7-15-183 16</inkml:trace>
  <inkml:trace contextRef="#ctx0" brushRef="#br0" timeOffset="402074.6517">18975 10365 1604 0,'4'0'351'0,"-1"0"-93"16,11 2-139-16,16 3-39 15,15-1-36-15,15 0 12 16,18-4 72-16</inkml:trace>
  <inkml:trace contextRef="#ctx0" brushRef="#br0" timeOffset="402614.0826">19510 10345 1517 0,'6'-1'280'0,"1"-1"-56"15,18 5-124-15,17 2-27 16,18 4-40-16,11 1-13 16,4 0-15-16,-4 2-1 15,-17-1 9-15,-8-3-17 16,-17-5-39-16,-9-4-22 0,-14-11-65 16,-2-3 7-16,-12-5 32 15,-4-1 35-15,2-1 70 16,-9 0 27-16,12 8 12 15,-1 2-6-15,9 9-31 16,7 5-15-16,5 6 3 16,3 6 14-16,2 7 37 15,1 2 19-15,-12 1 67 16,-5 1 15-16,-12 0-23 16,-5-2-13-16,-1-7-64 15,0-6 35-15</inkml:trace>
  <inkml:trace contextRef="#ctx0" brushRef="#br0" timeOffset="403118.8591">20860 10097 1512 0,'-18'-7'307'0,"-31"-8"-33"15,-7 0-30-15,-11 13-88 16,-4 5-42-16,11 21-44 15,-1 11-13-15,16 14-35 16,10 13-7-16,18 14-12 16,16 1-1-16,24-8 2 15,18-7 2-15,32-24 16 0,10-9 5 16,18-16 4 0,-3-7-2-16,-18-12-11 0,-10-5 0 15,-34-2-1-15,-8-6 263 16</inkml:trace>
  <inkml:trace contextRef="#ctx0" brushRef="#br0" timeOffset="406535.5929">14465 11458 1457 0,'-3'-1'301'0,"-1"-3"18"0,-7 17-150 16,-3 19-52-16,-7 11-72 16,-2 14-16-16,-1 6-10 15,2 1-9-15,9 1-7 16,3-9-2-16,7-16-2 15,2-12-8-15,-1-24-11 16,4-7-7-16,6-24-14 16,3-8-3-16,9-14 4 15,-1-3 7-15,2-4 17 16,-1 2 10-16,-4 4 6 16,-2 3-1-16,-6 18 34 15,-4 6 17-15,-4 16 12 16,-1 10 5-16,1 12-34 15,7 7-19-15,9 10-14 16,11-1 0-16,15 12-4 0,4 0-1 16,8 6-2-16,0-1-8 15,-6-7-5-15,-4-3-3 16,-13-8 3-16,-11-5 10 16,-17-7 11-16,-6-1 7 15,-19 4 4-15,-13 1 8 16,-14 1 19-16,-8-2 6 15,-12-8 4-15,6-7 3 16,10-9-70-16,12-3-17 0</inkml:trace>
  <inkml:trace contextRef="#ctx0" brushRef="#br0" timeOffset="406819.5369">14872 11397 1597 0,'1'11'344'16,"4"9"-106"-16,9 23-126 15,4 8-19-15,9 13-39 0,-1 4-3 16,-6 11-9-16,-7 0-5 16,-11-4-6-16,-2-7-10 15,0-24-48-15,0-15-25 16</inkml:trace>
  <inkml:trace contextRef="#ctx0" brushRef="#br0" timeOffset="407111.7676">15381 11513 1402 0,'-1'0'299'16,"-3"-3"43"-16,-7 8-163 16,-9 8-35-16,-10 3-68 15,-5 7-17-15,-6 7-30 16,1 0-9-16,-5 2-12 15,7-1-3-15,8-2-5 16,3-4 0-16,21-1 6 16,7 0 7-16,17-1 22 15,7 4 7-15,9 1 7 16,1 1-5-16,8-2-16 16,-3-5-9-16,5-4 2 15,0-11-23-15,-2-4 6 16</inkml:trace>
  <inkml:trace contextRef="#ctx0" brushRef="#br0" timeOffset="407733.7524">15683 11372 1420 0,'1'10'234'0,"-5"6"-40"15,1 13-101-15,-5 2-11 16,1 6-17-16,-2-3-2 16,4-8-22-16,-2 0-14 15,2-14-9-15,1-3 2 16,-4-12 6-16,7-4 0 16,1-10-5-16,1-5-5 15,9-6-11-15,-2-6-2 16,6-3-3-16,-2 0-1 0,-2 5 6 15,3 6 7-15,-4 12 14 16,0 9 6-16,1 12-4 16,-7 5-4-16,4 14-13 15,2 5-2-15,5 6-5 16,4-2-1-16,5-2 7 16,2-2-18-16,-6-8-52 15,0 0 26-15</inkml:trace>
  <inkml:trace contextRef="#ctx0" brushRef="#br0" timeOffset="407889.337">15641 11545 1579 0,'11'2'269'0,"12"-3"-175"0,9-4-31 16,18 1-34-16,-2-4-2 15,3 8 436-15</inkml:trace>
  <inkml:trace contextRef="#ctx0" brushRef="#br0" timeOffset="408262.7662">15897 11491 1408 0,'-2'-5'203'0,"2"-2"-80"16,8 2-34-16,19 4 2 16,8 4-10-16,11 1-32 15,-1 3-11-15,-5-2-19 16,-4 1-6-16,-3-1-5 15,-7-4-5-15,-7-3-24 16,-11-5-2-16,-8-5-5 16,0 0 2-16,-5-1 20 15,4 1 3-15,1 6 5 16,0 6 14-16,3 2 19 0,-3-2 19 16,0 0 38-16,2 13-2 15,1 42-6-15,-8-32-18 16,-4-2-21-16,7 1-20 15,2-13 23-15</inkml:trace>
  <inkml:trace contextRef="#ctx0" brushRef="#br0" timeOffset="408573.3845">16639 11341 1552 0,'-11'-5'296'0,"-13"-4"-86"16,-5 3-14-16,-3 6-64 15,2 5-31-15,2 10-63 16,5 6-22-16,10 11-18 15,7 4-5-15,12 5 5 16,12-2 3-16,14-4 20 16,1-5 13-16,2-14 11 0,0-3 0 15,-4-9 1-15,5-4 9 16</inkml:trace>
  <inkml:trace contextRef="#ctx0" brushRef="#br0" timeOffset="409072.5526">17012 11826 1623 0,'4'1'329'15,"6"3"-177"-15,14-2-12 16,12-2-51-16,10-1-26 0,9-3-39 16,2 1-9-16,0 3-31 15,-5 2-43-15,-12-1-391 16</inkml:trace>
  <inkml:trace contextRef="#ctx0" brushRef="#br0" timeOffset="409352.3017">17110 12004 1332 0,'4'1'282'16,"1"5"-41"-16,16-5-29 0,6 0 7 15,11-2-55-15,8 0-35 16,8-7-51-16,-1 1-28 16,-2 1-41-16,-9-1-15 15</inkml:trace>
  <inkml:trace contextRef="#ctx0" brushRef="#br0" timeOffset="425998.034">18072 11417 1373 0,'0'0'230'0,"-2"1"-73"16,1 6-19-16,1-7-41 15,0 3-11-15,6 27-7 16,18 46 2-16,-3-14 1 15,2 8-5-15,0 7-16 16,1 7-10-16,-5-9-22 16,-3-8-6-16,-3-24 2 15,0-13-7-15,2-19 19 16,4-7 6-16,2-17 8 0,-2-13 4 16,-2-23-17-16,-5-13-7 15,-11-18-14-15,0 1-4 16,-1 4-10-16,4 10-2 15,3 23-5-15,-3 9-3 16,4 21-7-16,0 10-1 16,5 11-4-16,4 9-1 15,8 17 1-15,0 1 3 16,6 19 6-16,-1 6 4 0,-5 7 4 16,-4-3 2-16,-5-10 3 15,4-13 2-15,-3-20 4 16,3-8 4-16,1-15 7 15,-5-11 3-15,1-15 1 16,-1-10-3-16,-1-15-7 16,2-3-3-16,4-4-6 15,-2 1-4-15,-3 3 1 16,-4-1-1-16,-7 2 0 16,-5 1 0-16,-2 9-6 15,-3 8 0-15,-4 17-28 16,0 12 0-16</inkml:trace>
  <inkml:trace contextRef="#ctx0" brushRef="#br0" timeOffset="426811.8398">19076 12004 834 0,'-8'-5'523'15,"-4"-3"-298"-15,-1 8-76 16,-6-2-5-16,-3 2-34 15,-1 4-23-15,-6 2-23 16,7 2-13-16,-1 1-23 16,2-1-5-16,13 3-10 15,4-1 1-15,15 4 0 16,8 1-4-16,9 0-2 16,7 1-3-16,1 1 0 15,-2 0 1-15,-12 0 41 16,-10 1 26-16,-20-3 50 15,-7 0 25-15,-15-3-30 16,-3-4-23-16,-8-7-51 16,-3-3-16-16,10-9-31 0,4-1-28 15,22-1 75-15</inkml:trace>
  <inkml:trace contextRef="#ctx0" brushRef="#br0" timeOffset="427915.9322">19227 11260 1432 0,'-3'0'247'0,"0"0"-45"0,-4 7-95 15,0 6-36-15,-1 10-42 16,0 6-10-16,2 7-10 16,-1 1-1-16,2-4-1 15,1-1 1-15,2-10 1 16,-1-11 0-16,1-4 8 16,0-7 1-16,-2-7-1 15,4 0-1-15,2-8-9 16,3-5-2-16,2-11-4 15,2-4 0-15,4-7 1 16,0 3-1-16,0 9 6 16,-2 6 9-16,-3 9 20 15,-2 5 7-15,-2 5 3 16,-2 4-8-16,2 7-16 16,1-1-7-16,5 9-12 15,4 2-3-15,3 11-2 16,3 3-1-16,0 7 1 15,-1 0 1-15,0-5-1 0,0-2-30 16,-4-8-84-16,-3-5-70 16</inkml:trace>
  <inkml:trace contextRef="#ctx0" brushRef="#br0" timeOffset="428080.8383">19193 11381 1512 0,'1'1'285'16,"3"2"-46"-16,11 1-132 15,8 2-32-15,14-1-24 16,7 0 5-16</inkml:trace>
  <inkml:trace contextRef="#ctx0" brushRef="#br0" timeOffset="428694.9662">19529 11336 1277 0,'-6'0'302'16,"1"0"-83"-16,4 1-51 15,0-1-24-15,1 0-48 16,0 0-21-16,9 4-33 15,21 4-14-15,39 5-17 16,-30-13-5-16,0 1-2 16,-6-1-1-16,-9-1-1 15,-3-3 1-15,-12-1-6 16,-1-1-8-16,-5-5-16 0,-2 2-6 16,-1-5 1-16,-1 1 8 15,0 4 13-15,1 1 5 16,-2 8 3-16,2 4 5 15,-2 7 25-15,-1 6 9 16,-2 4 14-16,0 3-4 16,2-1-18-16,-1-3 0 15,4-3-9-15,0-3-273 0</inkml:trace>
  <inkml:trace contextRef="#ctx0" brushRef="#br0" timeOffset="428996.9785">19953 11216 1590 0,'-5'-2'362'15,"1"1"-86"-15,-1 8-127 16,1 4-43-16,8 10-52 16,3 4-8-16,3 6-21 15,5 3-7-15,-1 4-9 16,-8-6-3-16,2-3-3 0,-3-4 1 16,-5-10-15-16,3-1-14 15,-3-13-38-15,-3-4-39 16</inkml:trace>
  <inkml:trace contextRef="#ctx0" brushRef="#br0" timeOffset="429411.9971">19909 11253 1394 0,'0'-6'271'0,"4"-6"8"15,6 0-49-15,5 3-85 16,3 3-32-16,4 4-51 16,4 1-22-16,7 3-23 15,3 1-5-15,-3 2-7 16,-5 0-3-16,-12-2 2 16,-7 1 1-16,-10 1 1 15,-5 0 2-15,-5 1 1 16,-3-2 0-16,3-1-4 15,0-1-3-15,8-1-4 16,3 0-6-16,6 3-2 16,-6-4-1-16,0 0 3 15,16 8 2-15,34 30 1 0,-31-20 1 16,-5 8 1-16,-4 3 2 16,-12-3 14-16,-9 3 20 15,-16-3 37-15,-4-1 12 16,-5-7-5-16,-5-6-18 15,8-10-35-15,8-3-16 16,7-7-5-16,17 0 275 16</inkml:trace>
  <inkml:trace contextRef="#ctx0" brushRef="#br0" timeOffset="435675.1025">20519 11692 1613 0,'-5'10'319'0,"1"13"-174"15,-1 11-23-15,5 17-35 16,7 5-26-16,5 4-30 15,-4-8-6-15,0-17-2 16,-4-10-23-16,-4-14-83 16,2-3 117-16</inkml:trace>
  <inkml:trace contextRef="#ctx0" brushRef="#br0" timeOffset="435828.6978">20372 11951 1647 0,'12'-5'364'0,"24"-3"-123"0,12 4-80 15,20 4-108-15,12 5 4 16,8 2 190-16</inkml:trace>
  <inkml:trace contextRef="#ctx0" brushRef="#br0" timeOffset="436644.8848">21128 11406 1414 0,'1'-2'245'0,"1"-2"-53"15,7 21-72-15,4 13-23 16,10 22-25-16,6 13 0 0,8 15-17 16,-4 9-9-16,-6 5-21 15,-4-8-6-15,-12-17 0 16,3-19 0-16,-3-23 2 16,-1-9 4-16,-3-20 10 15,-6-6 3-15,7-17 1 16,-1-8-3-16,1-16-15 15,-3-9-5-15,4-9-11 16,-2-3-2-16,3 7-3 16,9 10-4-16,-5 13 0 15,4 12-2-15,-1 18-4 16,-1 8 0-16,3 18 1 16,-2 11 0-16,6 14 5 15,0 4 2-15,-1 10 1 16,-1 0 1-16,-5 0 2 0,1-7 3 15,-4-15 2-15,1-8 3 16,0-20 20-16,-2-5 14 16,3-16 15-16,2-11 2 15,3-19-16-15,-5-9-12 16,5-11-18-16,1-3-4 16,-2 3-5-16,2 0-1 15,-9 5-3-15,-7 5-2 0,-5 11-13 16,-3 9-24-16,3 19 24 15,0 7-2-15</inkml:trace>
  <inkml:trace contextRef="#ctx0" brushRef="#br0" timeOffset="437045.9969">21984 11802 1650 0,'-2'8'345'16,"-5"19"-180"-16,1 9-60 16,8 13-25-16,-1 7-13 0,2-3-27 15,2-5-1-15,-3-12-16 16,0-8-5-16,2-11-2 15,3-4-6-15,-3-13-43 16,0-7-28-16,-3-10-271 16</inkml:trace>
  <inkml:trace contextRef="#ctx0" brushRef="#br0" timeOffset="437193.8426">21954 11879 1537 0,'7'-2'280'0,"13"-6"-76"16,9-1-62-16,17 0-69 16,6 0-19-16,3 4-31 15,-2 2 0-15,-7 3 391 16</inkml:trace>
  <inkml:trace contextRef="#ctx0" brushRef="#br0" timeOffset="437431.3045">21983 12101 1403 0,'-1'-3'286'0,"7"4"41"15,5-3-117-15,24-1-119 16,5 3-26-16,13-5-39 16,0 5 11-16,-8 3 360 15</inkml:trace>
  <inkml:trace contextRef="#ctx0" brushRef="#br0" timeOffset="437937.9301">22124 12354 967 0,'0'1'446'0,"3"-1"-234"16,5 0-43-16,9-4-39 16,2-3-18-16,7-6-44 15,-1-2-6-15,3 1 1 16,-4 3 2-16,-9 8 17 15,-4 8 9-15,-13 10 9 16,-5 8 10-16,-4 8-23 16,0 4-14-16,3-4-36 15,2-1-7-15,7-5 260 0</inkml:trace>
  <inkml:trace contextRef="#ctx0" brushRef="#br0" timeOffset="439037.159">22832 11609 1192 0,'1'-5'357'16,"0"-8"-45"-16,1 8-82 16,1 17-85-16,-1 11-30 15,-1 25-61-15,3 10-12 16,-6 13-16-16,5 4-4 15,-1-9-6-15,-2-8-12 16,5-26-38-16,-5-11-50 0</inkml:trace>
  <inkml:trace contextRef="#ctx0" brushRef="#br0" timeOffset="439201.7172">22614 11824 1381 0,'2'4'246'16,"5"1"-59"-16,22 1-39 16,15-3-23-16,23-2-52 15,2 3-22-15,7-4 6 16,-1 2 380-16</inkml:trace>
  <inkml:trace contextRef="#ctx0" brushRef="#br0" timeOffset="439904.0265">23340 11370 1584 0,'0'-4'330'0,"-3"6"-120"15,0 12-60-15,5 21-77 16,1 11-12-16,12 13-5 15,5 5-3-15,0 4-15 16,5 3-8-16,-5-4-16 16,0-4-2-16,-4-15 3 15,-2-3-2-15,-6-19 0 16,-2-3 1-16,-1-11-2 16,-1-6 0-16,5 2 0 15,-2-5 0-15,2-5 4 16,2-8-2-16,3-20-3 15,2-7-4-15,8-18-9 0,-1-6-1 16,0-3-1-16,0-3 2 16,-7 13 2-16,0 8 0 15,-8 17 2-15,-2 13-2 16,-1 17-1-16,-4 7 0 16,4 13-5-16,3 7 2 15,8 11 0-15,-1 5 0 16,4 11 3-16,3 4 0 0,-8-3 1 15,8-1 1-15,-8-16 1 16,-5-10 1-16,5-13 2 16,-1-8 4-16,2-18 5 15,5-7 2-15,3-21 3 16,-1-11 0-16,6-15-1 16,-4-6-2-16,-2-5-4 15,0 6-2-15,-9 3-5 16,-8 6-3-16,-6 20-4 15,-5 5-5-15,-2 27 22 16,0 8 250-16</inkml:trace>
  <inkml:trace contextRef="#ctx0" brushRef="#br0" timeOffset="440326.5002">24206 11847 1454 0,'0'-4'288'16,"-2"-2"-9"-16,-1 12-105 15,0 6-33-15,3 20-77 16,1 9-19-16,1 7-21 15,5 3-4-15,-3-6-5 16,-1-6-2-16,-1-9 1 16,3-4-2-16,0-13-18 15,2-4-20-15,-4-13-117 16,3-6-243-16</inkml:trace>
  <inkml:trace contextRef="#ctx0" brushRef="#br0" timeOffset="440474.1098">24159 11928 1456 0,'5'-6'257'16,"15"-5"-29"-16,7 1-55 15,12-1-75-15,0 0-31 16,5 1-40-16,0 1-9 0,-3 6-19 16,3 3 125-16</inkml:trace>
  <inkml:trace contextRef="#ctx0" brushRef="#br0" timeOffset="440668.9748">24220 12115 1578 0,'4'2'336'0,"8"-4"-72"15,10 4-98-15,12-5-99 16,4 0-22-16,4-1-14 16,-3-5 20-16</inkml:trace>
  <inkml:trace contextRef="#ctx0" brushRef="#br0" timeOffset="441057.9592">24442 12213 1482 0,'10'-6'242'0,"9"-5"-73"16,1 0-13-16,7 7-20 15,-2 2-18-15,-3 7-53 16,-2 3-10-16,-11 5-18 16,-5 4 0-16,-11 2 7 15,-8 2-3-15,-8 2-8 16,-4 3-13-16,4-4-12 16,5-1-1-16,8-9-1 15,5-2 2-15,10-3 8 16,1-1 7-16,12-3 8 15,3-3 5-15,6-3-9 16,4-2-5-16,4 1-10 16,-4-1-6-16,-4 0-4 15,-6-2 123-15</inkml:trace>
  <inkml:trace contextRef="#ctx0" brushRef="#br0" timeOffset="446263.3162">14269 12852 1339 0,'2'-6'261'0,"-1"-2"-52"16,2 8 12-16,2 18-38 15,-2 16-25-15,2 23-47 32,-3-30-14-32,0 2-31 0,8 99-17 0,-3 17-20 15,-5-63-7 1,-1-41-29-16,1 0-21 0,1 49-59 15,-3-20-29-15</inkml:trace>
  <inkml:trace contextRef="#ctx0" brushRef="#br0" timeOffset="446607.7894">14699 13010 1092 0,'2'-3'400'15,"-1"-2"-165"-15,0 4-48 0,-2 1-75 16,0 0-23-16,-1 0-24 16,-21 18-12-16,-53 42-21 15,16-29-11-15,-3 13-12 16,1 2-4-16,16-1-8 15,11-2 7 1,20-7 19-16,13-3 20 0,25-3 48 16,16 0-7-16,34-6 10 15,8 1-15-15,9 2-39 16,-7-4 1-16,-16 5-19 16,-9-2-16-16,-21-6-30 15,-5-2 327-15</inkml:trace>
  <inkml:trace contextRef="#ctx0" brushRef="#br0" timeOffset="448000.3076">15196 13442 1165 0,'-11'-5'379'15,"-4"-6"-61"-15,-11 3-40 0,-2 8-80 16,-5 5-44-16,-7 10-79 16,2 6-18-16,10 9-34 15,7 2-9-15,17 9-6 16,7-3 2-16,20-1 11 16,12-4 3-16,11-12 2 15,3-4-3-15,4-13 3 16,0-5-7-16</inkml:trace>
  <inkml:trace contextRef="#ctx0" brushRef="#br0" timeOffset="448423.0534">15533 13351 1581 0,'-5'5'310'0,"5"3"-114"16,6-1-10-16,18-1-29 15,13-4-17-15,23-2-39 16,12-1-30-16,13-3-28 16,3 1 63-16</inkml:trace>
  <inkml:trace contextRef="#ctx0" brushRef="#br0" timeOffset="448739.807">16138 12752 1621 0,'-3'0'381'16,"-1"0"-123"-16,7 19-132 16,-2 17-50-16,8 32-38 15,4 19-5-15,-4 15-4 16,2 7 5-16,1-3-8 16,-11-7-15-16,1-16-63 15,0-19-43-15,-1-30 182 16</inkml:trace>
  <inkml:trace contextRef="#ctx0" brushRef="#br0" timeOffset="449018.3493">16636 12913 1507 0,'-10'-1'300'0,"-10"0"-7"15,-4 9-152-15,-5 5-38 16,-12 7-51-16,-10 4-15 16,-9 6-16-16,-1 5-4 15,2 4-7-15,12 5-8 16,13-3-5-16,13-5 5 16,21-1 27-16,11-4 12 15,25-3 25-15,11-2-1 0,21 0-27 16,7 0-11-16,7-2-21 15,-3 1-37-15</inkml:trace>
  <inkml:trace contextRef="#ctx0" brushRef="#br0" timeOffset="449438.0119">16731 13509 1576 0,'-6'4'296'0,"-2"11"-109"16,-2 6-78-16,-3 10-7 0,4 3-4 15,-2 0-18-15,7-6-9 16,-1-11-38-16,4-6-8 15,1-13-9-15,1-5-1 16,5-10-3-16,-3-9-2 16,8-6-4-16,-4-4-3 15,1-4-1-15,4 4 0 16,1 4-2-16,4 4-2 16,1 13 6-16,-2 4 1 0,0 13 4 15,-2 6 0-15,2 6-5 16,0 7-3-16,1 7-1 15,1 1-1-15,-1 7 1 16,-1 1 4-16,-1-6-36 16,1 2-62-16,-5-11-30 15,-3-4-50-15</inkml:trace>
  <inkml:trace contextRef="#ctx0" brushRef="#br0" timeOffset="449605.1123">16670 13625 1683 0,'13'-3'417'16,"8"-7"-143"-16,17 3-159 0,3 1-32 16,2 4-1-16,0 2 283 15</inkml:trace>
  <inkml:trace contextRef="#ctx0" brushRef="#br0" timeOffset="450098.7214">17275 13165 1417 0,'3'0'270'16,"8"1"12"-16,10 1-49 16,19-2-87-16,7-1-42 15,7 0-65-15,-1-3-19 0,-7 4-7 16,-5 0-4-16,-10-1-48 16,-3 0 276-16</inkml:trace>
  <inkml:trace contextRef="#ctx0" brushRef="#br0" timeOffset="450323.7287">17386 13348 1371 0,'15'-4'291'16,"11"-2"30"-16,17-4-134 16,-3 1-12-16,3 2-73 15,2 0-27-15,-11 6-17 16,6 1 81-16</inkml:trace>
  <inkml:trace contextRef="#ctx0" brushRef="#br0" timeOffset="451545.4808">18202 12859 953 0,'-6'-15'469'0,"-4"-14"-234"16,0 7-49-16,5 13-40 15,-1 11-28-15,4 28-25 16,5 22-19-16,16 29-28 16,7 7-1-16,7 6-12 15,-1-5-5-15,-6-11-8 16,-3-7-3-16,-3-24 0 15,-3-14 17-15,-4-26 22 0,-3-8 6 16,2-22 0-16,-3-10-18 16,5-18-28-16,-2-6-3 15,5-11-6-15,-5-1-1 16,-5-5-2-16,2 3-3 16,-6 17-4-16,2 15-5 15,4 39-8-15,-8 18 0 16,8 35 3-16,-2 7 4 0,4 11 8 15,8 1 1-15,3 1 2 16,3-1 0-16,3-18 1 16,2-6 0-16,-7-34 8 15,-3-13 2-15,-1-27 28 16,-2-13 17-16,-2-21 15 16,3-6 4-16,-4-15-14 15,-1-8-15-15,4-11-27 16,2 0-8-16,-4 24-15 15,-1 16-4-15,-11 36-19 16,-3 13-22-16,-4 16 9 16,-2 13 226-16</inkml:trace>
  <inkml:trace contextRef="#ctx0" brushRef="#br0" timeOffset="451949.3749">19103 13291 1482 0,'-20'-3'283'15,"-17"-3"-42"-15,4 9-77 16,-1 1-32-16,12 8-67 16,8 5-22-16,14 6-30 15,13 5-6-15,16 6-1 16,8 0 5-16,5 0 16 15,-6 0 22-15,-15-3 34 16,-16-2 14-16,-23-6-2 16,-7-5-19-16,-16-13-27 15,0-8-26-15,7-15-75 16,4-14 25-16</inkml:trace>
  <inkml:trace contextRef="#ctx0" brushRef="#br0" timeOffset="452374.2539">19302 12806 1637 0,'-6'8'347'0,"-4"16"-167"16,-4 9-39-16,-2 7-35 16,1 5-14-16,3-6-31 15,3-5-3-15,9-15-27 16,2-5-9-16,6-14-3 16,0-5 0-16,1-13 0 15,-2-14-3-15,-1-9-4 16,-1-7-2-16,-5-4 0 15,1 1-3-15,1 3-4 16,2 11-3-16,1 13 0 16,2 10-3-16,3 17-4 15,1 8 0-15,9 14-1 16,3 7 1-16,6 10 4 16,-2 4 2-16,3 5 4 0,-4-9 0 15,-6-6-48-15,-1-7-31 16,-13-19-42-16</inkml:trace>
  <inkml:trace contextRef="#ctx0" brushRef="#br0" timeOffset="452519.8453">19287 12927 1524 0,'0'1'279'0,"8"-1"-80"15,7 0-60-15,17-1-77 16,4-2-11-16,13 2-54 15,-1-4-370-15</inkml:trace>
  <inkml:trace contextRef="#ctx0" brushRef="#br0" timeOffset="452847.7087">19492 12908 1434 0,'-1'-4'261'0,"5"1"28"16,10 3-141-16,20 2-68 0,5 1-9 16,8-3-31-16,3 0-9 15,-11-4-17-15,-5 0-2 16,-14 1-6-16,-8-3-7 15,-11-1-17-15,-2-2-5 16,-4 3-4-16,0 4 7 16,4 5 12-16,1 5 2 15,2 6 8-15,5 1 6 16,-2 3 6-16,0-2-1 16,-3-5 23-16,0 1 13 0</inkml:trace>
  <inkml:trace contextRef="#ctx0" brushRef="#br0" timeOffset="453080.7293">19929 12713 1609 0,'0'-4'393'15,"1"-3"-84"-15,2 13-146 16,2 11-43-16,-1 13-42 15,1 5-9-15,-4 14-21 16,3 2-11-16,0 2-18 16,2-3-13-16,-1-18-29 15,3-2-22-15,-6-24-35 0,-1-4 10 16</inkml:trace>
  <inkml:trace contextRef="#ctx0" brushRef="#br0" timeOffset="453372.9231">19857 12763 1587 0,'4'-8'296'16,"8"-8"-125"-16,8 0-45 0,9 0-9 15,1 3-14-15,3 5-35 16,1 1-16-16,-2 8-23 16,-3 4-9-16,-13 5-9 15,-7 4-2-15,-16 4-5 16,-8 0 1-16,-2-2-1 15,0-1 0-15,11-5-11 16,6 0-10-16,15-7-9 16,5-1 1-16,6 1 6 15,3 1 9-15,-3 8 3 16,-3 4 10-16,-17 4 33 16,-12 4 19-16,-24 1 22 15,-5 3-9-15,-9-6-15 16,1-7 26-16</inkml:trace>
  <inkml:trace contextRef="#ctx0" brushRef="#br0" timeOffset="453777.8466">20513 13118 1583 0,'1'0'369'16,"1"0"-36"-16,-2 15-209 16,5 9-58-16,-1 12-43 15,-2 6 10-15,9 9 0 16,-8 5 1-16,0-5 5 15,2-6-38-15,-3-16-58 16,3-10-41-16</inkml:trace>
  <inkml:trace contextRef="#ctx0" brushRef="#br0" timeOffset="453927.4665">20289 13303 1706 0,'16'1'387'15,"24"-1"-189"-15,11-1-53 16,32-1-50-16,2-2-31 0,10 1-12 16,1 0 310-16</inkml:trace>
  <inkml:trace contextRef="#ctx0" brushRef="#br0" timeOffset="454585.1462">21226 12843 1572 0,'-1'17'303'0,"-4"11"-92"0,7 31-148 15,5 13-14-15,11 11-1 16,5 6-1-16,2-2-5 16,1-4 0-16,-4-12-20 15,-7-16-3-15,-3-27 10 16,-4-14 15-16,-1-20 6 16,2-9 3-16,5-19-14 15,1-15-18-15,1-17-11 16,0-4-3-16,-3-6-1 15,1 6-2-15,-2 17-6 16,2 11 2-16,0 34-3 16,0 13 2-16,0 32 7 15,1 12-2-15,-1 13 2 16,2 11 3-16,-1 3 0 16,2-1 2-16,4-13 1 15,1-17 2-15,2-27 27 16,0-18 10-16,5-26 15 15,-1-13 6-15,0-24-11 0,-3-9-5 16,-6-12-15-16,1 1-8 16,-17-9-20-16,4 4-9 15,-6 16-24-15,-2 10-15 16,-1 36-29-16,-6 13-44 16</inkml:trace>
  <inkml:trace contextRef="#ctx0" brushRef="#br0" timeOffset="454989.9014">22018 13242 1573 0,'3'1'69'0,"-2"7"11"15,2 4 88-15,-2 20-34 16,2 11-1-16,-2 7-5 16,1 3-12-16,-1-8-33 15,-2-8-18-15,1-16-30 0,1-4-3 16,0-17 0-16,-1-11 3 15,0-12 2-15,-4-12-5 16,0-16-3-16,-3-6-4 16,4-8-6-16,0 2-4 15,6 14-10-15,5 11-5 16,2 12-5-16,6 8-3 16,9 11 1-16,5 4-2 15,13 9-45-15,1 3 47 0</inkml:trace>
  <inkml:trace contextRef="#ctx0" brushRef="#br0" timeOffset="455199.8486">22019 13426 1630 0,'10'-3'341'0,"13"-1"-178"16,13 0-54-16,8 3-58 15,2 2-27-15,-3 2-87 16,-3 8 17-16</inkml:trace>
  <inkml:trace contextRef="#ctx0" brushRef="#br0" timeOffset="455340.4713">22334 13510 1477 0,'0'2'309'0,"0"8"43"16,1 6-160-16,1 4-34 15,4 7-48-15,-5-4-22 16,0 5-25-16,-1-3-24 0,-3 1 153 16</inkml:trace>
  <inkml:trace contextRef="#ctx0" brushRef="#br0" timeOffset="455756.3162">22896 13060 1522 0,'-4'-3'338'0,"0"2"15"15,3 15-208-15,1 13-56 0,8 14-55 16,-2 3-5-16,3 5-5 16,-1 0-1-16,-7-9 0 15,4-4-5-15,-3-16-39 16,1-10-12-16</inkml:trace>
  <inkml:trace contextRef="#ctx0" brushRef="#br0" timeOffset="455895.0696">22751 13246 1677 0,'15'-3'376'0,"28"-4"-183"16,14 1-68-16,18-2-63 15,7 2-11-15,-2 3 288 16</inkml:trace>
  <inkml:trace contextRef="#ctx0" brushRef="#br0" timeOffset="456581.0617">23489 12943 1589 0,'1'-3'318'15,"1"-6"-131"-15,1 24-100 16,0 11-17-16,4 18-24 15,5 9-1-15,8 11 6 16,1 0 2-16,0 5-16 16,-5-2-9-16,-3-18-9 15,0-5-1-15,0-25 22 0,3-15 7 16,0-20 2-16,3-9 1 16,2-15-19-16,-5-9-5 15,-4-7-6-15,-1-7-3 16,-9-1-7-16,2 3-3 15,-4 8-7-15,1 12-2 16,1 25-6-16,3 16-2 16,0 29-1-16,6 10 1 0,1 13 5 15,2 2 2-15,5 8 3 16,-3 1 0-16,6-2 1 16,4-5 2-16,4-20 4 15,-2-15 14-15,-2-23 23 16,1-17 7-16,-2-20 8 15,0-10-7-15,-5-10-19 16,-2-7-4-16,-10-5-12 16,-4-6-7-16,0 0-32 15,-3 10-18-15,-3 26-34 16,-2 20-14-16,-2 32 341 16</inkml:trace>
  <inkml:trace contextRef="#ctx0" brushRef="#br0" timeOffset="457026.067">24267 13285 1529 0,'-3'2'282'0,"-5"12"-69"15,1 8-61-15,2 13-53 16,2 6-16-16,9 2-20 15,-1-3-1-15,3-14-9 16,0-3-5-16,-5-20 0 16,2-5 2-16,-2-20 0 15,-3-8-2-15,-2-11-13 16,-4-6-3-16,-8-4-3 16,0 0-3-16,2 6-10 15,7 4-5-15,11 13-15 16,13 6-4-16,9 10-3 0,7 5-7 15,11 9-41-15,3 4-26 16</inkml:trace>
  <inkml:trace contextRef="#ctx0" brushRef="#br0" timeOffset="457238.4989">24257 13389 1489 0,'2'-1'320'15,"0"-5"80"-15,18 4-258 16,4-2-55-16,12 0-55 16,7 2-8-16,3 2-33 15,-1 3 392-15</inkml:trace>
  <inkml:trace contextRef="#ctx0" brushRef="#br0" timeOffset="457539.3453">24505 13552 1616 0,'5'0'352'0,"10"-3"-126"15,-1-1-46-15,6 5-60 0,-1-2-19 16,-3 7-32-16,-2 2-19 16,-10 3-20-16,-7 6-10 15,-10 0-9-15,-8 2-2 16,-6 5 12-16,4-1 6 16,4-5 4-16,9-1 1 15,10-5-2-15,9-4 0 16,14-3-1-16,4-2-3 0,16-2-10 15,3-1-7 1,0 0-8-16,-5 0-6 0,-14 0 244 16</inkml:trace>
  <inkml:trace contextRef="#ctx0" brushRef="#br0" timeOffset="459142.4905">14312 14592 1439 0,'5'-11'204'16,"3"-17"-74"-16,0-7-2 15,3-12 1-15,-3-4-1 16,-2 3-11-16,2 7-8 16,-7 15-23-16,2 6-10 0,-3 17-23 15,-4 6-17-15,4 23-24 16,5 14-10-16,9 16-3 16,6 14 0-16,9-2 2 15,-1-6 7-15,-5-7-50 16,-6-12-41-16,-12-11-99 15,-10-7-117-15</inkml:trace>
  <inkml:trace contextRef="#ctx0" brushRef="#br0" timeOffset="459290.8938">14190 14727 1433 0,'-2'0'265'0,"-1"3"11"15,10-2-44-15,-1-1-81 16,25 0-22-16,96-3-55 15,-31-1-24-15,4 1-20 16,4 2-14-16,-13-1-111 16,-8-3 57-16</inkml:trace>
  <inkml:trace contextRef="#ctx0" brushRef="#br0" timeOffset="459681.7157">14306 15168 1513 0,'-5'-16'274'16,"-6"-9"-18"-16,20-6-175 15,14-3 7-15,19 5 11 16,5 1-5-16,11 15-13 15,3 13-19-15,-10 13-34 16,-11 5-9-16,-20 11-6 16,-15 3 0-16,-18 7 2 15,-13 9-1-15,-20-1-3 16,-8-1 1-16,-4-10-20 16,5-9-22-16,14-15-66 15,9-9-33-15,21-12-26 16,9-4 17-16,23-5 68 15,14-3 54-15,17 4 70 16,11 3 26-16,-2 14 12 0,-7 5-21 16,-12 10 30-16,-8 2 116 15</inkml:trace>
  <inkml:trace contextRef="#ctx0" brushRef="#br0" timeOffset="460415.0419">14986 14614 1323 0,'13'1'284'0,"10"7"-32"16,-1 13-96-16,1 9-24 16,-8 10-29-16,-8 3-14 15,-7 3-26-15,-8-2-13 16,1-6-23-16,0-9-6 0,1-21-3 15,3-8-2-15,-1-19-11 16,6-7-8-16,7-12-12 16,0-2-2-16,12-1 6 15,-2 4 3-15,7 13 4 16,-2 4 5-16,-4 19 12 16,-2 6 4-16,-5 17 7 15,-2 5 1-15,-7 7-6 16,-4 0 0-16,0-1-5 15,-1-2-2-15,1-14 0 16,3-7 0-16,0-15-2 16,4-13-1-16,3-15-2 15,5-6-4-15,2-8 0 16,4 4-2-16,3 9-2 16,1 9 1-16,-2 18 8 15,-3 7 9-15,-7 18 11 16,-5 9 3-16,-7 13-7 15,-1 8-8-15,1 3 4 0,0 0-15 16,4-10 127-16,4-5-494 16</inkml:trace>
  <inkml:trace contextRef="#ctx0" brushRef="#br0" timeOffset="460848.3905">15636 14616 1772 0,'-2'4'411'0,"0"12"-259"15,3 7-49-15,-1 8-36 16,3 6-11-16,1 7-7 16,2-1-8-16,5-1-11 15,2-5-3-15,7-15-12 16,0-10 1-16,5-12 0 16,4-11 0-16,-2-15 1 15,-3-6-2-15,-3-10-2 0,-4 1-2 16,-6-1-3-16,-5-1-1 15,-6 7-2-15,-2 5 0 16,-4 13-5-16,0 11 0 16,2 18 2-16,0 9 0 15,1 14 3-15,3 4 0 16,7 4 1-16,5 1-12 16,4 2 25-16,0 2-579 15</inkml:trace>
  <inkml:trace contextRef="#ctx0" brushRef="#br0" timeOffset="461213.8958">16160 15020 1288 0,'-14'0'327'0,"-9"-2"-3"15,-8 4-120-15,6 2-17 16,-4 7-79-16,6 5-28 15,4 4-35-15,8-1-4 16,15-1-3-16,9 1 1 16,18-2 2-16,2-1-6 15,6-7-8-15,2-5-5 16,-5-9-18-16,-1-2-15 0,-7-6 140 16</inkml:trace>
  <inkml:trace contextRef="#ctx0" brushRef="#br0" timeOffset="461791.7583">16049 14377 1306 0,'0'-5'286'0,"4"-9"-14"15,4 1-78-15,9 5-73 16,3 0-9-16,3 8-42 16,2 3-20-16,-4 9-20 15,-5 6-4-15,-15 9 1 16,-6-1 0-16,-15 10-2 16,-2-1-2-16,4-2-10 15,3-4-1-15,11-15-1 16,9-6 3-16,22-9 4 15,13-2-1-15,14-3-6 16,0 0-1-16,-7 2 15 0,-8 4 317 16</inkml:trace>
  <inkml:trace contextRef="#ctx0" brushRef="#br0" timeOffset="463521.9783">16618 14901 1643 0,'-1'0'347'15,"12"0"-175"-15,8 0-13 16,24-2-34-16,10-3-26 16,18 0-36-16,-1-3-18 15,-8 4-28-15,-3 2-4 0,-22 4-7 16,-10 3 2-16,-18 0-8 15,-6-4 73-15</inkml:trace>
  <inkml:trace contextRef="#ctx0" brushRef="#br0" timeOffset="475834.6175">17690 14644 1345 0,'-8'-7'246'0,"-9"-7"-41"16,-3 2-14-16,-1 8-56 15,-4 2 3-15,-3 10-54 16,4 9-27-16,-3 15-27 16,0 12-17-16,6 22-19 15,4 9 0-15,17 12-1 16,12-1 1-16,21-11 2 16,6-10 1-16,16-19 0 15,11-13 2-15,11-33 3 0,3-18 25 16,-9-28 37-16,-11-11 20 15,-28-10 36-15,-15-2-11 16,-32-6-21-16,-17 9-10 16,-22 13-24-16,-9 10-12 15,-2 22-19-15,8 3-26 16,9 6-65-16,18 7-26 16</inkml:trace>
  <inkml:trace contextRef="#ctx0" brushRef="#br0" timeOffset="476193.9232">17851 14771 1448 0,'0'0'279'15,"-2"2"-6"-15,-6 5-20 16,-7 9-60-16,-7 9-48 15,-8 16-37-15,-3 7-23 16,-7 12-39-16,-1-1-15 16,4-4-10-16,11-6-18 15,8-13 39-15,9-4-389 0</inkml:trace>
  <inkml:trace contextRef="#ctx0" brushRef="#br0" timeOffset="479713.3952">18429 14857 1451 0,'-4'5'242'0,"0"5"-43"16,8 2-21-16,20-3-49 16,6-1-31-16,17 0-54 0,6-2-12 15,1-4-20-15,1-1 7 16,-6-1-93-16,-10-4-135 16</inkml:trace>
  <inkml:trace contextRef="#ctx0" brushRef="#br0" timeOffset="479985.2973">18512 15084 1516 0,'6'0'260'0,"13"2"-93"15,4-4-22-15,19 0-29 16,7 0-24-16,7-2-39 16,0 4-14-16,-7 5 76 15,-4 0-568-15</inkml:trace>
  <inkml:trace contextRef="#ctx0" brushRef="#br0" timeOffset="484549.553">19359 14608 1315 0,'6'-23'246'0,"6"-22"-86"15,-2 7 7-15,-9 9-5 16,-2 8-2-16,-4 14-36 16,-4 6-27-16,7 17-43 15,2 9-18-15,7 18-27 16,4 5-3-16,4 8-2 15,6 2-2-15,-6-6 3 16,-1-2 5-16,-3-8-54 16,-11-9-47-16,2-10-178 15</inkml:trace>
  <inkml:trace contextRef="#ctx0" brushRef="#br0" timeOffset="484728.7438">19125 14942 1570 0,'12'0'321'0,"12"0"-100"15,30 0-75-15,18-1-20 16,18 2-59-16,2 3-25 16,-3 5-30-16,-10-2-36 0,-10-6-430 15</inkml:trace>
  <inkml:trace contextRef="#ctx0" brushRef="#br0" timeOffset="485142.9165">19274 15248 1472 0,'9'-15'218'0,"13"-2"-79"32,-10 7-5-32,-1 2 7 0,45-15-5 0,2 20-43 0,-2 9-16 15,-38 22-29-15,-5 6-7 16,-21 6-10-16,-8 6-5 15,-14 2-6-15,-10-6 0 16,0-7-43-16,0-13-28 16,7-20-65-16,6-4-28 15,15-16 19-15,8 0 33 16,14 1 63-16,11 2 44 0,16 7 55 16,10 5 28-16,1 7 11 15,2 7-21-15,-10 7-46 16,-4 7-14-16,-3 0 20 15,-6-6 344-15</inkml:trace>
  <inkml:trace contextRef="#ctx0" brushRef="#br0" timeOffset="485832.339">19980 14369 1527 0,'-2'0'280'16,"1"6"-69"-16,1 22-103 16,5 10-23-16,2 23-23 15,3 7-6-15,-5 12-10 16,-3 1-8-16,-4 4-13 16,-3-9-11-16,1-16-2 15,1-14-2-15,3-26-8 16,1-5-6-16,3-15-21 15,0-9-17-15,11-9-23 16,5-5-7-16,11-11-88 16,5-1 14-16,3-6 13 15,-1-1 25-15,-8 9 83 0,-6 8 28 16,-17 12 45-16,-8 10 26 16,-19 10 55-16,-7 4 1 15,-11 8-11-15,-4 1-25 16,11 2-53-16,2-2-18 15,17-1-23-15,6 0 2 16,10-4 21-16,16 3 11 16,12-3 15-16,12 3-3 0,6-2-16 15,-2-1-8-15,-5-6 7 16,-6-6 341-16</inkml:trace>
  <inkml:trace contextRef="#ctx0" brushRef="#br0" timeOffset="488163.0994">19213 2875 591 0,'-4'3'459'16,"-2"-1"-115"-16,6-2-240 16,0 0-39-16,0 0-35 15,15 0-7-15,72 8 5 16,-10-2 5-16,40-1-4 0,26 0-4 16,37 0-4-16,20 3-2 15,18-4 0-15,0 7 0 16,-10-3-9-16,-15-5-2 15,-27-3-1-15,-15-1 0 16,-31-8 19-16,-14-1-19 16</inkml:trace>
  <inkml:trace contextRef="#ctx0" brushRef="#br0" timeOffset="488599.5594">21167 2800 1383 0,'12'6'180'16,"19"10"-137"-16,8 4-21 15,13 6 2-15,-4 3-1 16,-5-1-3-16,-10-2 3 16,-22-6 27-16,-8-2 17 15,-20 0 29-15,-10-1-5 0,-4 5-42 16,-6-3-17-16,6-1-12 16,2-3-299-16</inkml:trace>
  <inkml:trace contextRef="#ctx0" brushRef="#br0" timeOffset="489062.4504">19501 2786 1392 0,'-8'-1'218'0,"-2"1"-87"16,-10 4-24-16,-12 6-26 15,-3 4-10-15,-11 6-6 16,-3 5-3-16,12 7-23 15,9 1-17-15,21 1-22 16,15-4-3-16,24-5 1 16,11-3 2-16,17-7 24 15,3-1-23-15</inkml:trace>
  <inkml:trace contextRef="#ctx0" brushRef="#br0" timeOffset="489590.3613">20054 2368 1383 0,'-1'5'199'16,"-2"12"-108"-16,-4 15-40 0,-3 7-31 16,-4 5 8-16,0-3 22 15,5-8 16-15,-4-12 9 16,6-5 1-16,1-13-19 16,5-3-5-16,7-10-17 15,3-9-7-15,3-7-13 16,-4-6-4-16,3-10-4 15,-3-4 0-15,-3-6-3 16,2 4-1-16,-5 10-4 16,2 10-1-16,-1 20-9 15,2 8-6-15,4 16-4 16,1 12-1-16,12 13 4 16,2 9 4-16,11 2 9 15,3-2 1-15,6-6 6 16,-1-6 2-16,-11-11 3 15,-3-3-1-15,-24-11 1 16,-7-5 1-16,-23-7 1 0,-10-4 1 16,-18-2-2-16,-3-2-1 15,3 2-4-15,-2 0-2 16,23-1-12-16,9 4-36 16,13-1-186-16</inkml:trace>
  <inkml:trace contextRef="#ctx0" brushRef="#br0" timeOffset="489841.4125">20395 2427 1392 0,'15'7'236'15,"6"-2"-38"-15,12 13-97 16,1 6-10-16,1 0-27 16,0 6-11-16,-3 4-21 15,-5-6-6-15,-6 1-17 16,-2-3-12-16,-9-13-89 16,0-2-245-16</inkml:trace>
  <inkml:trace contextRef="#ctx0" brushRef="#br0" timeOffset="490007.1934">20725 2458 1342 0,'-10'1'288'0,"-8"0"23"15,-7 7-148-15,4 4-21 32,10-6-49-32,1 1-15 0,-39 28-34 0,-3 3-10 15,1 12-17-15,22-16-6 16,5-5 3-16,5-1 229 0</inkml:trace>
  <inkml:trace contextRef="#ctx0" brushRef="#br0" timeOffset="491022.9889">20760 14353 1296 0,'-8'-1'275'0,"-17"1"-74"16,-4 10-2-16,-7 25-58 0,-2 15-15 16,2 23-50-16,11 9-23 15,16 10-27-15,13 3-9 16,22-7-9-16,5-7-2 15,9-18-6-15,-1-13-30 16</inkml:trace>
  <inkml:trace contextRef="#ctx0" brushRef="#br0" timeOffset="491517.8546">20965 14596 1488 0,'-6'-1'262'0,"2"6"-49"15,-10 9-56-15,1 17-60 16,-3 8-10-16,0 12-30 16,7 1-13-16,2-3-21 15,5-6-7-15,5-18-5 16,2-12 0-16,3-16 5 15,3-10 1-15,-1-17 1 16,5-6-2-16,-6-11-4 16,-2-5-1-16,-5 0-2 15,-2 0-2-15,-1 6-5 16,2 6-2-16,2 11-7 0,3 12-3 16,1 17-5-16,8 9-1 15,6 10 0-15,5 7 1 16,17 10 7-16,-5-3 3 15,7 5 5-15,-1-3 0 16,-7-4 1-16,-3-4 0 16,-12-1 0-16,-8-5 2 15,-17-2 1-15,-14 3 1 0,-18-2 2 16,-8 2 2-16,-13-6 0 16,0-2 0-16,8-6-3 15,4-3-3-15,12-1-4 16,7-4-14-16,12-3-79 15,6 0-33-15</inkml:trace>
  <inkml:trace contextRef="#ctx0" brushRef="#br0" timeOffset="491743.9246">21378 14686 1552 0,'13'7'281'0,"12"11"-97"0,5 5-66 16,3 8-42-16,-1 3-19 16,0 4-28-16,-3 5-7 15,-5-6-28-15,-2-6-70 16</inkml:trace>
  <inkml:trace contextRef="#ctx0" brushRef="#br0" timeOffset="491908.4856">21642 14727 1634 0,'-14'4'381'16,"-10"4"-138"-16,-4 9-93 15,-1 3-31-15,-1 13-56 16,2 1-18-16,-1 3-31 15,6 0-9-15,-4-7 5 16,5-2 77-16</inkml:trace>
  <inkml:trace contextRef="#ctx0" brushRef="#br0" timeOffset="492180.1943">21692 14307 1684 0,'23'14'366'0,"19"11"-196"15,1 33-84-15,3 16 4 16,-11 14-10-16,-9 6-6 15,-24 12-19-15,-8 0-16 16,-14-2-30-16,-5-9-4 16,10-31-32-16,0-19-23 0,8-35-332 15</inkml:trace>
  <inkml:trace contextRef="#ctx0" brushRef="#br0" timeOffset="492609.5991">21907 14139 1537 0,'11'-5'332'0,"-2"-5"-30"15,15 5-148-15,4 5-42 16,-1 2-67-16,3 7-17 0,-15 2-10 15,-10 5 3-15,-21 11 3 16,-10 0 0-16,-1 6-4 16,2-6-5-16,16-2 10 15,13-6 7-15,13-7 7 16,10-2 0-16,19-2-16 16,2-2-5-16,12 0 10 15,-5-2 279-15</inkml:trace>
  <inkml:trace contextRef="#ctx0" brushRef="#br0" timeOffset="498801.8982">22212 14855 1160 0,'0'2'366'16,"8"3"-74"-16,11-1-39 0,25 3-58 15,8-2-14-15,19-2-79 16,2 1-30-16,-5-1-35 16,-3-3 14-16</inkml:trace>
  <inkml:trace contextRef="#ctx0" brushRef="#br0" timeOffset="499205.7941">22906 14470 1561 0,'1'0'309'0,"-1"-2"-99"15,0 8-35-15,0-6-46 16,2 24-28-16,11 55-6 15,-5-23-9-15,-6 12-30 16,-1 4-14-16,0-4-27 16,-1-6-8-16,5-17-27 15,-2-13-21-15,1-19-73 16,0-12-29-16</inkml:trace>
  <inkml:trace contextRef="#ctx0" brushRef="#br0" timeOffset="499416.9051">22884 14362 1789 0,'8'-5'457'0,"18"-5"-256"0,16 4-60 16,22 6-67-16,14 3-33 15,2 9-24-15,-5 0-21 16,-16-4-76-16,-13 0-51 16</inkml:trace>
  <inkml:trace contextRef="#ctx0" brushRef="#br0" timeOffset="499610.013">22982 14644 1619 0,'11'-4'341'0,"24"-1"-153"16,7-1-61-16,18 6-65 16,3 3-23-16,-10 8-44 15,-10 0 88-15</inkml:trace>
  <inkml:trace contextRef="#ctx0" brushRef="#br0" timeOffset="499851.4153">23258 14930 1546 0,'0'-3'329'0,"3"-2"-51"15,0 5-101-15,-3 0-22 16,0 0-33-16,5 15-9 16,10 43-42-16,-15-27-12 15,0-1-31-15,1 0-6 16,0-3-9-16,4-5-7 0,-5-7-3 16,2-5 276-16</inkml:trace>
  <inkml:trace contextRef="#ctx0" brushRef="#br0" timeOffset="500123.681">23513 14851 1771 0,'1'-1'443'15,"0"0"-254"-15,4 0-59 16,-5 0 274-16</inkml:trace>
  <inkml:trace contextRef="#ctx0" brushRef="#br0" timeOffset="500747.8966">23934 14463 1414 0,'-6'9'269'0,"-3"20"10"16,-7 7-44-16,-3 11-73 15,-3 6-41-15,2 0-64 0,-2 0-16 16,1-7-23-16,12-6-6 16,1-14-6-16,7-10-1 15,4-17-5-15,2-11-10 16,5-14-12-16,2-9-5 15,0-9-2-15,-1-3 6 16,-4-8 8-16,1-2 4 16,-2 3 4-16,3 6 3 0,-1 21 7 15,-5 11 1-15,4 18 3 16,-4 6 2-16,4 12-7 16,6 4 0-16,6 6-3 15,6 6-2-15,11 0 2 16,5-1 0-16,5 3 1 15,0-1 0-15,-9-6-2 16,-3 0-1-16,-20-7 0 16,-11-3 1-16,-16-2 4 15,-10-5 3-15,-19-2 1 16,-8-1 0-16,-8-3-2 16,3 1-1-16,5-5 3 15,14-3-6-15,18-1-48 16,4-7-69-16</inkml:trace>
  <inkml:trace contextRef="#ctx0" brushRef="#br0" timeOffset="500988.0196">24201 14568 1725 0,'15'1'402'16,"14"6"-207"-16,5 8-61 0,4 14-61 15,-3 3-11-15,-2 7-20 16,-6 0-9-16,-7 4-14 16,-4-3-46-16,-4-5-26 15,-1-6 387-15</inkml:trace>
  <inkml:trace contextRef="#ctx0" brushRef="#br0" timeOffset="501156.5702">24510 14615 1693 0,'-9'0'427'0,"-16"0"-146"16,1-1-65-16,-1 4-104 15,6 5-36-15,-3 6-40 16,1 7-13-16,0 7-12 15,-2 0-9-15,2 7-43 16,-4 3-14-16</inkml:trace>
  <inkml:trace contextRef="#ctx0" brushRef="#br0" timeOffset="501450.2013">24520 15026 1457 0,'8'-10'244'0,"11"-9"-54"16,2-5-35-16,3 0-58 16,-2 2-10-16,-3 2-14 15,-4 1-1-15,-9 9 0 16,0 2-2-16,-6 9-5 15,-1 7 4-15,-7 10-1 16,0 10-3-16,2 9-17 16,3 1-9-16,6 6-24 15,3-6-4-15,4-5-26 16,2 0 6-16</inkml:trace>
  <inkml:trace contextRef="#ctx0" brushRef="#br0" timeOffset="501936.6706">22195 15768 1549 0,'12'1'340'0,"10"0"-21"16,23 4-163-16,10-1-33 16,14-1-65-16,4-1 0 15,-4-2 311-15</inkml:trace>
  <inkml:trace contextRef="#ctx0" brushRef="#br0" timeOffset="502231.2553">22857 15491 1633 0,'1'2'370'15,"2"1"-125"-15,-3 16-121 16,3 14-7-16,0 13-9 16,2 11-11-16,1 15-16 15,-3 0-23-15,-3-1-35 16,0-8-9-16,5-18-25 16,1-13-24-16,2-22-62 0,0-10-53 15</inkml:trace>
  <inkml:trace contextRef="#ctx0" brushRef="#br0" timeOffset="502385.8412">22826 15496 1662 0,'10'-3'333'16,"23"0"-194"-16,7-1-47 0,26 1-19 15,5 0-20-15,5 3-38 16,-1 1 9-16,-15 6 383 15</inkml:trace>
  <inkml:trace contextRef="#ctx0" brushRef="#br0" timeOffset="502589.2988">22927 15780 1770 0,'4'0'418'0,"13"-1"-201"15,11 0-132-15,18-1-44 16,9 0 1-16,9 2-31 0,-2-2 42 16</inkml:trace>
  <inkml:trace contextRef="#ctx0" brushRef="#br0" timeOffset="502888.5379">23181 15971 1620 0,'9'-6'337'0,"13"-3"-129"16,6 3-99-16,3 4-45 15,-1 4-14-15,-6 6-28 16,-11 5 0-16,-12 7-2 16,-8 5-2-16,-17 1-4 15,-1 2-5-15,-4-3-7 16,4-5-1-16,15-4-1 16,10-7 0-16,16-4 3 15,11 1 3-15,6-6 2 16,-1 0 11-16,3-4 109 15,-3-2-632-15</inkml:trace>
  <inkml:trace contextRef="#ctx0" brushRef="#br0" timeOffset="503116.0932">23594 15868 1715 0,'0'-6'463'0,"1"-2"-90"16,5 6-266-16,-1 1-42 0,5 2-2 15,-2-1 265-15</inkml:trace>
  <inkml:trace contextRef="#ctx0" brushRef="#br0" timeOffset="503802.5786">24066 15540 1612 0,'-10'15'326'0,"-11"12"-137"0,-2 19-126 16,3 4-11-16,-2 10-25 16,4-1-8-16,6-4-10 15,-3-7-1-15,8-17-2 16,0-7 0-16,7-21 7 15,2-9 1-15,5-16 4 16,2-8-1-16,3-15-6 16,2-2-1-16,-1-7-5 15,0-5 0-15,0 0-1 16,-5 3-2-16,0 12-2 16,0 9-1-16,-1 20 0 15,0 10-1-15,-1 8 2 16,-1 8 2-16,7 12-2 15,1 3 0-15,12 12-2 16,6 5 0-16,12 1 2 16,3 2 0-16,-1-4 3 15,-7 0-2-15,-14-8 2 0,-4-4-1 16,-17-3 3-16,-4-5 1 16,-14-4 4-16,-12-3 2 15,-19-7-3-15,-9-5 0 16,-11-8-5-16,4-6 0 15,11-7-11-15,14 2-9 16,16 1-19-16,8 6-17 0,14 2-61 16,6 5-35-16</inkml:trace>
  <inkml:trace contextRef="#ctx0" brushRef="#br0" timeOffset="504028.1524">24397 15639 1841 0,'13'7'449'0,"17"8"-328"15,5 8-30-15,0 7-28 16,0 2-13-16,-6 6-27 15,-5 2 5-15,-4-2-38 16,-3-4-25-16</inkml:trace>
  <inkml:trace contextRef="#ctx0" brushRef="#br0" timeOffset="504207.7772">24711 15674 1476 0,'-13'2'318'15,"-14"6"93"-15,-3 4-158 0,0 9-114 16,-4 2-28 0,0 4-64-16,-2 5-18 0,-1 4-17 15,4-1 1-15,3-2-34 16,4 0 5-16</inkml:trace>
  <inkml:trace contextRef="#ctx0" brushRef="#br0" timeOffset="504670.431">24752 15988 1247 0,'7'-2'304'16,"7"-4"-80"-16,3 2-28 16,3 7-66-16,-3 0-15 15,0 11-38-15,-1 0-10 16,-12 3-6-16,-4 7-7 0,-3-2-26 15,-12 3-8-15,-1-2-12 16,0-4-2-16,1-4-1 16,4-6 0-16,7-7 1 15,5-2 0-15,7-4 1 16,2 1 1-16,6 3 1 16,-1 0 1-16,7 1-2 15,5 1-3-15,2-2-3 16,2 0-1-16,-7-3 2 15,-5-1 2-15,-10 0 2 16,-6 0 0-16,-5 3-2 16,-5 1 15-16</inkml:trace>
  <inkml:trace contextRef="#ctx0" brushRef="#br0" timeOffset="508054.1516">14086 16657 1269 0,'-1'-3'279'0,"0"-2"-118"16,2-7-27-16,6-4 0 15,10-5-15-15,4-4 4 0,8-3-27 16,4 2-16-16,-3 6-30 16,0 11-12-16,-10 12-18 15,-3 16-1-15,-10 8-2 16,-2 10-1-16,-8 11-1 16,-4-1-3-16,0 5-5 15,0-2-2-15,7-2-1 16,4-3 0-16,5-8-1 15,-1-10 0-15,7-13 0 16,2-9 0-16,8-19-4 16,1-9-2-16,1-15 1 15,-2-5-3-15,-4 0 3 16,-3 1 1-16,-7 8 1 16,-4 7 1-16,-11 8 4 15,-3 8 2-15,-4 8 9 0,0 6 4 16,7 10 1-16,3 7-3 15,6 9-11-15,6 3-3 16,5 2 0-16,1-1 9 16,0-4 27-16,-2-4-452 15</inkml:trace>
  <inkml:trace contextRef="#ctx0" brushRef="#br0" timeOffset="508436.9528">14728 16973 1584 0,'-10'0'316'0,"-18"4"-136"16,-3 3-6-16,0 10-66 0,-1 8-26 15,5 6-40-15,10 3-23 16,18 3-21-16,11-3-3 15,19-8 2-15,7-5 2 16,3-10 5-16,2-4 10 16,-3-9-11-16,-4-8 14 15</inkml:trace>
  <inkml:trace contextRef="#ctx0" brushRef="#br0" timeOffset="508943.8756">14686 16419 1448 0,'1'-9'201'16,"3"-13"-84"-16,8 4-5 16,11 6-6-16,0 3-15 15,9 9-35-15,1 3-12 16,-5 10-26-16,-1 5-5 0,-17 11 1 16,-10 4 1-16,-17 7 2 15,-8 4-2-15,-9-7-2 16,3-3-2-16,7-13-3 15,8-7-3-15,16-6 12 16,4-5 15-16,22-3 12 16,5 0 3-16,15-3-11 15,5-2-1-15,4 6 350 16</inkml:trace>
  <inkml:trace contextRef="#ctx0" brushRef="#br0" timeOffset="509403.643">15197 16845 1487 0,'0'0'241'0,"12"0"-74"15,9 0-51-15,13-4-35 16,10 1-25-16,5 1-37 15,-2 4-8-15,-7 2 7 16,-4 2-39-16</inkml:trace>
  <inkml:trace contextRef="#ctx0" brushRef="#br0" timeOffset="509635.026">15261 17027 1485 0,'8'0'118'0,"6"-6"-4"16,10-2 175-16,15 0-153 15,4 0 2-15,11 4-55 16,1 4-26-16,0 11 354 15</inkml:trace>
  <inkml:trace contextRef="#ctx0" brushRef="#br0" timeOffset="514748.6277">16004 17064 382 0</inkml:trace>
  <inkml:trace contextRef="#ctx0" brushRef="#br0" timeOffset="515882.1801">15797 17089 462 0,'0'0'271'0,"0"-3"-10"0,1 0-50 16,-1 3-72-16,0-1-56 15,10 1-24-15,12 0-8 16,39-1-1-16,-25 3 3 15,7-1 0-15,1 4-7 16,9 1-15-16,1-6-11 16,13 1-13-16,7 0-2 0,13-4-1 15,4 3-1-15,10-4-1 16,1 0 0-16,3 0-3 16,5-1 4-16,-3 4 17 15,0 1 5-15,3 0 8 16,3 4-6-16,2-1-14 15,2 2-5-15,4 1-4 16,2-3-1-16,2-1-1 16,1-1 1-16,0 2-1 15,-1-2 0-15,-5 1 9 16,-3 1 2-16,-4-3 2 16,-3-2 1-16,4 1-9 15,1 0-1-15,-2 0 2 16,0 2 1-16,-2 0 0 15,-3 3-2-15,2 5-3 16,-6-2 0-16,0 2-1 16,2 1 0-16,-12-7 0 0,0-2 0 15,-3-1 0 1,0-5-1-16,6 4 0 0,0 0-2 16,-2 1 1-16,-5 3-1 15,-1 1 1-15,-3 1 0 16,-6 3-1-16,-2-5 2 15,-8 1-1-15,-2 0 1 16,0-3 0-16,4 3-1 16,5-3 0-16,3-1 0 15,1 2-1-15,-4-2 1 0,-3 3-1 16,-3-2 0-16,-3 1 1 16,-4 4-1-16,-7-3 0 15,0 4 0-15,-3-3 1 16,4-2-1-16,7 0 2 15,3-2 1-15,6 1-1 16,0-1 1-16,-11 0-1 16,2 0-2-16,-7-1 0 15,0 2-1-15,5 4-1 16,-3 1 2-16,3 1 0 16,-3-2 0-16,-4-2 2 15,1 0 0-15,0-2-1 16,2 2 1-16,1-3-2 15,-1 0 1-15,-1 1-1 16,-6 1 0-16,-3 0 0 0,-4 3 0 16,-13-2 0-16,6-1 0 15,3-2 0-15,3-4 0 16,11 0 1-16,1-1-1 16,6 3 1-16,-4 0-1 15,-8 1 0-15,-5 1 1 16,-17-1 2-16,-9 0 13 15</inkml:trace>
  <inkml:trace contextRef="#ctx0" brushRef="#br0" timeOffset="517739.3648">15950 16561 1657 0,'-4'2'366'0,"-2"5"-167"15,6 4-39-15,23 4-61 16,7-3-24-16,21-4-30 16,9-2-12-16,5-5 4 15,9 5-25-15,1-1-20 16</inkml:trace>
  <inkml:trace contextRef="#ctx0" brushRef="#br0" timeOffset="518067.1383">16588 16172 1486 0,'0'2'284'0,"-4"-4"23"0,2 22-195 16,2 11-20-16,-3 25-16 15,3 14-14-15,3 13-9 16,-1-1-14-16,3-10-19 16,-5-12-3-16,1-21-32 15,4-7-25-15,-3-20-49 16</inkml:trace>
  <inkml:trace contextRef="#ctx0" brushRef="#br0" timeOffset="518242.3722">16552 16161 1641 0,'12'-6'301'16,"19"0"-230"-16,7-3-25 16,23 9-12-16,2 0-12 15,8 7-1-15,-7 6 2 16</inkml:trace>
  <inkml:trace contextRef="#ctx0" brushRef="#br0" timeOffset="518468.0617">16586 16519 1752 0,'10'2'378'0,"18"-4"-245"15,8 1-57-15,15-6-6 16,5 0-23-16,2 5-27 16,0 2-16-16</inkml:trace>
  <inkml:trace contextRef="#ctx0" brushRef="#br0" timeOffset="518737.4908">16896 16726 1602 0,'4'-7'305'15,"3"-5"-176"-15,1 2-4 16,-2 2-13-16,-1 3-15 0,-1 8-11 16,1 6-9-16,1 8-29 15,-3 7-1-15,-2 11-16 16,0 3-7-16,1 3-6 16,1 2-3-16,4-7-123 15,1-5-431-15</inkml:trace>
  <inkml:trace contextRef="#ctx0" brushRef="#br0" timeOffset="519021.7299">17176 16617 1569 0,'1'0'311'16,"1"2"-113"-16,-3-1-77 15,1-1-55-15,0 0 376 0</inkml:trace>
  <inkml:trace contextRef="#ctx0" brushRef="#br0" timeOffset="519520.3572">17473 16300 2098 0,'-11'18'46'16,"-2"-3"-15"-16,-9 28 46 16,-2 8-6-16,2 7-25 15,2 0-2-15,8-11-24 16,2-9-9-16,9-15-2 15,2-7 4-15,5-16 5 0,2-7 1 16,6-10-3-16,1-9-4 16,1-12-9-16,4-7-2 15,-4-15-8-15,1-1-5 16,-1 1-3-16,-3 4-2 16,-4 13 8-16,-3 8 5 15,1 20 3-15,-7 4-3 16,-1 12-2-16,-1 11-3 0,-3 4-6 15,6 9 0-15,18 10 1 16,6 8 2-16,19 13 5 16,4 2 5-16,1-4 3 15,-3-3 3-15,-16-14 0 16,-8-5 0-16,-17-4 2 16,-8-8 3-16,-18-4 5 15,-10-1 0-15,-20-5 1 16,-4-2 0-16,-4-8-3 15,4-1 6-15,13-3 94 16</inkml:trace>
  <inkml:trace contextRef="#ctx0" brushRef="#br0" timeOffset="519846.07">17909 16318 1563 0,'5'3'292'0,"6"8"-83"16,10 12-70-16,11 13-40 16,3 8-13-16,-8 2-41 15,1 1-11-15,-9-7-13 16,-3-6-7-16,1-4-21 16,-3-7-17-16</inkml:trace>
  <inkml:trace contextRef="#ctx0" brushRef="#br0" timeOffset="519997.069">18185 16397 1682 0,'-17'7'416'16,"-14"4"-146"-16,0 12-145 16,3 5-39-16,0 6-59 15,1 2-5-15,4-2-40 0,0 0 44 16</inkml:trace>
  <inkml:trace contextRef="#ctx0" brushRef="#br0" timeOffset="520264.4087">18168 16750 1642 0,'4'-9'339'0,"9"-8"-193"16,-1-1-34-16,0 2-41 16,0 2-21-16,-5 3-13 15,-2 4-3-15,-4 8-3 16,-1 8 1-16,1 11-7 16,0 4 4-16,2 11 4 15,2 4-2-15,1 10-7 16,0 1-10-16,1-7 22 15,-4-9 313-15</inkml:trace>
  <inkml:trace contextRef="#ctx0" brushRef="#br0" timeOffset="520614.8418">18536 16607 1504 0,'-1'0'305'0,"-4"0"20"16,5-2-101-16,0 2-113 16,25 2-27-16,56 5-47 15,-19-2 15-15,3-5-492 16</inkml:trace>
  <inkml:trace contextRef="#ctx0" brushRef="#br0" timeOffset="520925.6132">19083 16156 1771 0,'-4'1'367'0,"-10"17"-296"15,7 12-11-15,2 31 8 16,-3 13 5-16,9 13-10 15,-1 3-12-15,5-11-20 16,5-13-7-16,-3-22-30 16,2-13-22-16</inkml:trace>
  <inkml:trace contextRef="#ctx0" brushRef="#br0" timeOffset="521104.0586">18940 16112 1622 0,'22'0'311'0,"16"-1"-183"15,16 2-72-15,9 5 7 16,11 5-25-16,0 2-15 16,-2 4 8-16,-7-2-4 15</inkml:trace>
  <inkml:trace contextRef="#ctx0" brushRef="#br0" timeOffset="521304.5238">19039 16510 1593 0,'1'1'300'15,"5"2"-102"-15,18-3-163 16,13-6-5-16,22 4 0 16,6-2-5-16,8 9-401 15</inkml:trace>
  <inkml:trace contextRef="#ctx0" brushRef="#br0" timeOffset="521597.2149">19256 16680 1628 0,'11'-3'333'0,"9"-2"-193"16,10 3-59-16,5 2 2 15,3 7-32-15,-5 5-14 16,-14 6 6-16,-7 2-4 15,-21 3-9-15,-10 4 0 16,-11 1-13-16,-3 1-7 16,6-3-5-16,10-3-1 0,24-15-3 31,-4-4 0-31,2 1 2 0,21 9 2 0,17-9 96 16,6-2-217-16</inkml:trace>
  <inkml:trace contextRef="#ctx0" brushRef="#br0" timeOffset="521872.7524">19681 16584 1852 0,'-1'0'452'15,"1"0"-341"-15,0 7-23 16,0-7-110-16</inkml:trace>
  <inkml:trace contextRef="#ctx0" brushRef="#br0" timeOffset="522495.0255">20072 16280 1541 0,'-9'9'262'0,"-1"21"-104"0,-6 9-66 16,-3 15-24-16,9 7-10 15,-6-5-24-15,4-7-6 16,3-13-10-16,-4-11-3 16,7-15 2-16,7-7 3 15,5-10 5-15,2-11 0 16,5-11-7-16,0-7-3 15,0-18-7-15,0-4 0 16,-3-6-4-16,2 4 0 0,-4 16-4 16,-3 8-3-16,-5 20-2 15,0 9-4-15,2 15-2 16,-2 6-2-16,7 11-1 16,3 9 0-16,10 11 4 15,8 7 2-15,12 5 2 16,7 1 4-16,-1-6 3 15,0-5 0-15,-11-12 3 16,-12-11-1-16,-19-10 4 16,-8-7 2-16,-23-7 1 15,-12-3 4-15,-16-4-4 16,-6-1-1-16,-2-3-3 16,7 5-3-16,19 0 2 15,3 2-15-15,16 4-63 16,9-1 141-16</inkml:trace>
  <inkml:trace contextRef="#ctx0" brushRef="#br0" timeOffset="522721.4392">20393 16412 1642 0,'8'6'321'0,"7"9"-174"16,7 10-67-16,8 11-14 15,-2 4-6-15,3 4-32 16,-7-1-5-16,-10-5-22 16,0-2-1-16</inkml:trace>
  <inkml:trace contextRef="#ctx0" brushRef="#br0" timeOffset="522890.9859">20642 16474 1646 0,'-12'5'397'16,"-11"2"-128"-16,-4 7-120 0,1 7-26 15,-7 4-66-15,2 0-29 16,5 6-3-16,-4-3-21 15,8 3 335-15</inkml:trace>
  <inkml:trace contextRef="#ctx0" brushRef="#br0" timeOffset="523379.1384">20655 16805 1259 0,'4'-2'289'0,"6"-5"-71"16,5 4-82-16,11-1-33 16,4 1-14-16,6 5-27 15,1-1-8-15,-6 3-10 0,-3 3-5 16,-12 1-1-16,-13 4 4 15,-15 7-3-15,-12 0-2 16,-17 8-6-16,0-1-8 16,-1 4-11-16,4-2-5 15,15-7-2-15,12-5 1 16,13-8 17-16,6-1 10 16,17-4 6-16,5-3-1 0,9 5-19 15,6-6 0-15,-4 1 318 16,-3 8-909-16</inkml:trace>
  <inkml:trace contextRef="#ctx0" brushRef="#br0" timeOffset="527063.4037">21366 16433 1424 0,'0'-6'242'0,"0"0"-42"15,3 11-17-15,0 25-51 16,0 12-29-16,3 14-40 15,-3 4-15-15,-1 0-10 16,3-2-9-16,-8-12-14 16,5-5 3-16,-1-17-37 15,-1-9-42-15</inkml:trace>
  <inkml:trace contextRef="#ctx0" brushRef="#br0" timeOffset="527204.0704">21223 16660 1711 0,'10'5'371'0,"20"-2"-226"15,12 4-55-15,18-1-41 0,9-4-5 16,6 4 31-16</inkml:trace>
  <inkml:trace contextRef="#ctx0" brushRef="#br0" timeOffset="527540.9395">21860 16442 1429 0,'4'-26'268'16,"1"-23"-13"-16,4 3-81 15,-4-3-3-15,-3 9-43 16,4 7-26-16,-6 12 7 16,0 7-12-16,1 19-38 15,-2 10-17-15,6 18-31 16,-3 15-8-16,4 20-1 15,4 8 0-15,2 1 9 16,5-7-16-16,5-17-44 0,-4-12-15 16</inkml:trace>
  <inkml:trace contextRef="#ctx0" brushRef="#br0" timeOffset="527728.7725">21771 16673 1541 0,'8'1'304'0,"15"0"-44"15,13 1-67-15,11 0-81 16,5-2-32-16,5 3-55 16,-1 0 2-16,3 6 114 15</inkml:trace>
  <inkml:trace contextRef="#ctx0" brushRef="#br0" timeOffset="528129.8649">21885 16885 1446 0,'0'-6'256'16,"6"-7"21"-16,1 2-61 16,7 3-39-16,9 2-27 15,2 6-63-15,3 2-21 16,1 11-37-16,-6 1-10 15,-7 7-12-15,-10 4-1 0,-19 2 0 16,-6 1-2-16,-9 1 0 16,0-5-1-16,0-6-15 15,4-6-7-15,10-6-8 16,3-2 0-16,18-1 14 16,7 2 7-16,12-3 6 15,9 3 1-15,3-2 21 16,7 5-1-16,2 0-459 15</inkml:trace>
  <inkml:trace contextRef="#ctx0" brushRef="#br0" timeOffset="528549.7465">22473 16365 1578 0,'-3'-7'358'16,"-2"-6"-79"-16,4 24-127 16,2 15-38-16,0 26-64 15,-1 8-11-15,6 15-11 16,-6 0-4-16,1 0-8 15,-1-1-2-15,-4-13-35 16,4-2-23-16,3-25-30 16,-1-11-25-16,6-23-286 15</inkml:trace>
  <inkml:trace contextRef="#ctx0" brushRef="#br0" timeOffset="528749.2143">22669 16685 1233 0,'-25'7'319'0,"-21"0"-83"16,-2 4-110-16,7 1-26 15,11 1-38-15,12 4-3 16,19 2 13-16,3 0 7 16,24 0 2-16,9-3-7 0,15-1-34 15,5-1 11-15,3-5 335 16</inkml:trace>
  <inkml:trace contextRef="#ctx0" brushRef="#br0" timeOffset="529180.7714">23163 16446 1446 0,'-18'1'253'0,"-10"3"-3"16,-8 15-124-16,-1 11 3 15,2 16-27-15,18-7-19 16,8-19-28-16,1 1-18 15,-4 71-16-15,10 3-8 0,17-6-7 16,14-30 1-16,2-24-22 16,3-11-23-16,4-15-289 15</inkml:trace>
  <inkml:trace contextRef="#ctx0" brushRef="#br0" timeOffset="529444.7864">23383 16526 1604 0,'-5'8'336'16,"-3"9"-124"-16,-1 14-99 0,-5 2-17 15,0 11-19-15,-1 6-16 16,-3-2-19-16,2 4-6 15,-2-5-24-15,9-8-6 16,6-16-34-16,4-10-22 16,8-18-59-16,-1-8-20 15,3-15-42-15,-2-4-84 16</inkml:trace>
  <inkml:trace contextRef="#ctx0" brushRef="#br0" timeOffset="529697.8473">23387 16503 1271 0,'2'-3'267'0,"4"3"-102"16,5 2-29-16,-4 9-31 16,4 1-17-16,2 8-31 15,2 4-8-15,12 8-11 16,1 4-5-16,2 0-15 16,-1 0-4-16,-6-4-5 15,-2-1-2-15,-11-3 0 16,-5-3 1-16,-13-2 14 15,-11 1 13-15,-14-4 9 16,-7-2 1-16,-8-7-14 16,-4-8-11-16,9-5-14 15,2-4-29-15,9-4-44 16,7-1-397-16</inkml:trace>
  <inkml:trace contextRef="#ctx0" brushRef="#br0" timeOffset="529999.7616">23633 16641 1681 0,'5'5'375'0,"11"7"-185"15,7 4-41-15,10 10-42 16,5 1-26-16,0 8-37 16,-5-2-12-16,-13 3-7 15,-6-4-25-15,-7-9-88 16,1-6 14-16</inkml:trace>
  <inkml:trace contextRef="#ctx0" brushRef="#br0" timeOffset="530164.8613">23909 16685 1592 0,'-9'0'336'16,"-6"3"-84"-16,-1 5-69 15,-7 5-62-15,0 5-16 16,-6 6-44-16,-2 5-20 15,-4 4-28-15,3 1 6 16,7-3-43-16,4-7-394 16</inkml:trace>
  <inkml:trace contextRef="#ctx0" brushRef="#br0" timeOffset="530461.6578">23883 16353 1657 0,'11'11'371'0,"20"23"-141"16,1 15-82-16,5 13-26 15,-1 4-5-15,-16 3-26 16,-6 1-9-16,-16 9-36 16,-9-1-17-16,-7-3-18 15,-5-10-11-15,-5-20-23 16,5-11-55-16,2-20 78 0,9-8 119 16</inkml:trace>
  <inkml:trace contextRef="#ctx0" brushRef="#br0" timeOffset="530835.6586">24119 16404 1512 0,'4'-3'298'0,"4"-5"12"16,5 4-78-16,11 5-101 16,4 5-20-16,0 6-60 15,2 3-19-15,-11 8-14 16,-9-1-5-16,-12 9-6 15,-12 2 1-15,-14-2-1 16,-4 2-1-16,-1-12-3 0,11 0 0 16,16-7-2-16,11-5 0 15,20-4 0-15,5-2 1 16,14 0 48-16,8 2-77 16</inkml:trace>
  <inkml:trace contextRef="#ctx0" brushRef="#br0" timeOffset="531347.0226">23828 17263 1075 0,'3'1'384'16,"8"2"-204"-16,6 0-33 16,14 2 17-16,16-1 1 15,10 1-8-15,12-4-57 16,-3-1-21-16,-2-5-23 16,-7 0 341-16</inkml:trace>
  <inkml:trace contextRef="#ctx0" brushRef="#br0" timeOffset="558585.2687">24681 16764 54 0,'1'-16'20'16</inkml:trace>
  <inkml:trace contextRef="#ctx0" brushRef="#br0" timeOffset="631392.1387">14200 18076 1317 0,'-3'-2'253'0,"-4"-3"-76"15,8 3-71-15,8 0 1 16,13-2-23-16,8-2-13 16,20-2-4-16,10 2-7 15,19 6-14-15,8-1-12 0,-3 1-17 16,-1-5-3-16,-7-1-5 16,-3-1-4-16,-3-3-54 15,-8 6-27-15,-23 4-67 16,-11 3-11-16,-29 15-20 15,-11-2-24-15</inkml:trace>
  <inkml:trace contextRef="#ctx0" brushRef="#br0" timeOffset="631696.9122">14296 18135 729 0,'-15'4'463'0,"-17"5"-166"0,6-2-171 16,15-4-22-16,7-3 1 16,22-4-16-16,7 1-8 15,26-3-15-15,9 1-2 16,17 2-4-16,9-1-4 15,-4 0-17-15,1 0-11 16,-11 0-14-16,-9-3-6 16,-8 6-3-16,-6-2 0 15,-18 2-39-15,-7 1-49 0,-10 0-178 16</inkml:trace>
  <inkml:trace contextRef="#ctx0" brushRef="#br0" timeOffset="631902.115">14877 17972 1092 0,'0'-8'361'0,"2"-5"-207"16,5 3-9-16,10 6-11 15,7 4-7-15,10 10-38 16,4 6 2-16,0 7-19 16,-7 8-10-16,-9 2-12 15,-17-3-3-15,-10 0-3 16,-4-5-4-16,-11-1-9 15,4 1-8-15,-2-2 9 16,-1-1-29-16</inkml:trace>
  <inkml:trace contextRef="#ctx0" brushRef="#br0" timeOffset="632589.3395">15493 18095 1230 0,'9'-3'279'0,"12"-4"-140"0,-4 5-27 15,-2 4-25-15,-4 4-9 16,1 4-22-16,-3 1-1 16,-8 6-7-16,2 6-3 15,-8 5-13-15,0 3-8 16,9-1-7-16,2-5 0 15,4 0 1-15,1-5-2 16,8-7 2-16,1-6 1 0,3-13-1 16,5-6 0-16,1-11-4 15,0-3-2-15,-7-11-4 16,-4-1-1-16,-11 3-2 16,-3 4-2-16,-5 9-1 15,-5 5-2-15,-3 8 4 16,1 2 11-16,-2 8 4 15,2 7 8-15,3 8 11 16,-1 8-6-16,6 7 7 16,0 5-1-16,8 3-9 15,1-2-5-15,5-1-9 16,5-4 2-16,6-10-77 16,4-1-442-16</inkml:trace>
  <inkml:trace contextRef="#ctx0" brushRef="#br0" timeOffset="632955.2214">16089 18357 1409 0,'-8'-3'218'0,"-13"-2"-74"16,-7 0 4-16,-1 5-20 15,-3 5-17-15,1 5-35 16,6 4-12-16,7 12-18 15,7 4-6-15,11 8 4 16,8-4-1-16,17-3-2 16,15-4-3-16,11-12-8 15,0 2-8-15,-1-13-19 16,-3-7-18-16</inkml:trace>
  <inkml:trace contextRef="#ctx0" brushRef="#br0" timeOffset="633639.6186">16222 18145 1230 0,'0'-2'290'0,"4"-1"-104"15,3 3-41-15,-7-1-25 16,23-1-14-16,48-3-40 16,-22 1-18-16,1 3-24 15,2 1-7-15,-11 0-10 16,-7 1 0-16,-16-1-75 15,-3 3-63-15</inkml:trace>
  <inkml:trace contextRef="#ctx0" brushRef="#br0" timeOffset="634717.009">16181 18037 1118 0,'4'-8'296'0,"8"-11"-204"16,3 4-51-16,8 0 18 16,2 2 2-16,2 11-9 15,-3 6-1-15,-8 12-14 16,-3 8 7-16,-7 4 5 15,-1-6 3-15,5-6 1 16,4-4-3-16,10-6-2 16,6-7 4-16,11-4-8 15,1-8-5-15,-3-14-12 16,-7-1-8-16,-18-10-5 16,-8 7-32-16</inkml:trace>
  <inkml:trace contextRef="#ctx0" brushRef="#br0" timeOffset="635061.9848">16245 18324 1467 0,'0'1'237'0,"7"1"-69"15,7-1 0-15,22-1-23 16,11 0-21-16,17 1-49 16,-1 1-20-16,2-2-3 15,-4 0 346-15</inkml:trace>
  <inkml:trace contextRef="#ctx0" brushRef="#br0" timeOffset="635916.6116">17363 17912 1393 0,'5'-4'230'0,"6"-8"-47"0,-14 6-80 15,-6-2-18-15,-9 4-34 16,-4-2-21-16,-8 0-20 16,-4 0-4-16,-3 3-3 15,2 2-1-15,2 1-2 16,9 2 0-16,8 3 0 16,1-1-4-16,6 11-3 15,-1 5 2-15,-2 9 7 16,3 4 7-16,2 5 10 15,-1-2 2-15,4-9-5 16,4-5-3-16,5-11-1 16,4-4 0-16,8-7 0 15,5-4 0-15,11-3-6 16,1-2-1-16,8 7-5 16,-4 1 1-16,-8 4 22 15,-5 4 11-15,-17 7 18 16,-9 4 3-16,-17 5-16 15,-7 3-10-15,-12-1-11 0,3-3-3 16,-10-7-35-16,3-2-41 16</inkml:trace>
  <inkml:trace contextRef="#ctx0" brushRef="#br0" timeOffset="636130.0396">17356 18286 1473 0,'-3'-3'286'0,"1"0"13"16,-3-1-60-16,4 3-93 15,1 0-45-15,0 0-64 16,0 0 1-16,0 0 323 15</inkml:trace>
  <inkml:trace contextRef="#ctx0" brushRef="#br0" timeOffset="636503.2337">17550 18302 1293 0,'3'-7'244'0,"-2"-5"-98"16,4 0-87-16,-1-6-3 15,5-5 2-15,-1-3-10 0,7-8-16 16,3 0-8-16,-6-5-21 15,0-3 18-15,-9-2 31 16,1 7 17-16,-4 10 44 16,0 9-21-16,0 20-35 15,-4 2-16-15,1 22-8 16,-3 10 2-16,6 12 17 16,0 5 1-16,7 0-11 15,1-4-8-15,-2-4-13 16,3-4 13-16,6-10-202 15</inkml:trace>
  <inkml:trace contextRef="#ctx0" brushRef="#br0" timeOffset="637561.8287">17991 17914 552 0,'1'-10'403'0,"1"-10"-6"16,8 1-242-16,1 2-48 15,2 4 6-15,1 6-9 16,3 5 6-16,-2 11-14 16,-2 6-13-16,3 10-21 15,-9 4-9-15,-2 1-14 16,0-3-4-16,-5-7-10 0,-3 1-2 16,-4-8-7-16,0-4-1 15,-3-9-3-15,1-6-1 16,7-10-6-16,0-5-5 15,4-3-16-15,7-2-6 16,4 0-1-16,4 3 3 16,4 6 11-16,-2 3 3 15,0 4 2-15,-2 3 1 16,-3 6 3-16,-1-1 3 0,-2 5 2 16,0 1 4-16,-3 2 2 15,0 3 1-15,-5-1-3 16,1 5-4-1,-4-1-2-15,0 0-1 0,-1 4 1 16,-3-3-1-16,4-1 0 16,2 1 0-16,2-6-1 15,4 3 2-15,2-3 0 16,0-7 0-16,1 0 0 16,2-2-1-16,-5-5 0 15,-1 5-1-15,-5-1 0 16,-2-1 0-16,-1 4 0 15,0-1-1-15,0 0 1 16,-1 0-1-16,1 0 1 16,0 1-1-16,1 0 0 15,0-2 0-15,0 1 0 16,0 0 0-16,0 0 0 0,0 1 0 16,0 0 0-16,0 0 0 15,0 0 1-15,0 0-1 16,0 0 0-16,0 0 0 15,-1 0 0-15,0 0 1 16,0 0-1-16,-1 0 1 16,2 0-1-16,0 0 0 15,0-1 0-15,0 0 0 16,0 0 0-16,4-6 0 0,3-8-1 16,19-28-1-16,-11 35-1 15,3-2 1-15,1 3-1 16,2 3 1-16,-3 5-1 15,0 5 1-15,-7 8 0 16,-3 1 1-16,-3 1 1 16,-4 2 0-16,-2 2-21 15,0 1-46-15</inkml:trace>
  <inkml:trace contextRef="#ctx0" brushRef="#br0" timeOffset="637910.9371">18065 18146 1499 0,'-7'0'237'0,"-7"1"-83"16,8-3-30-16,11 3-4 16,9 0-6-16,22-2-41 15,15 1-10-15,17-2-28 16,12-2-9-16,5 1-13 15,-7-2-3-15,-7 1-6 16,-10 1-37-16,-16 3-90 16</inkml:trace>
  <inkml:trace contextRef="#ctx0" brushRef="#br0" timeOffset="638404.1496">18492 18316 782 0,'-7'-4'465'0,"-16"-3"-187"16,-7 1-148-16,-5 3-11 15,-8 1-5-15,8 5-55 16,4 1-21-16,8 5-31 15,9 0-6-15,9 5-2 16,5 3 4-16,11 3 10 16,9 2 2-16,11 2 2 15,2 7-4-15,11-2-6 16,-6 3-3-16,-6-4-1 16,-5-9 6-16,-21-1 42 15,-9-7 26-15,-17-5 23 16,-13-6 2-16,-10-6-36 0,-4-3-18 15,4-1-26-15,6 6 4 16,7 1 347-16</inkml:trace>
  <inkml:trace contextRef="#ctx0" brushRef="#br0" timeOffset="643971.3287">19872 17589 712 0,'0'-7'434'0,"3"-8"-139"0,2-5-159 16,6-9-17-16,1-1 3 16,1-4-12-16,0-1-15 15,-3 1-29-15,-4 2-3 16,2 7-14-16,-2 4-7 15,-5 12-2-15,2 5-6 0,-5 12-3 16,-5 10-3-16,5 23-13 16,-2 13 0-1,4 11-3-15,5 1-2 0,-2-12-9 16,10-9-30-16,4-11-89 16,1-7-121-16</inkml:trace>
  <inkml:trace contextRef="#ctx0" brushRef="#br0" timeOffset="644185.2076">19716 17778 1367 0,'0'0'229'0,"6"2"-49"15,18 0-31-15,32-2-44 16,14 0-6-16,17 0-37 0,2 0-21 16,-6 4-6-16,-4-1-23 15,-10 0-54 1</inkml:trace>
  <inkml:trace contextRef="#ctx0" brushRef="#br0" timeOffset="644555.2202">19797 18052 1097 0,'-1'-5'367'0,"5"-7"-195"15,12 4-24-15,18-1-28 16,14-5-5-16,6 12-27 15,2-1 4-15,-7 10-23 16,-11 11-15-16,-16-2-24 16,-14 7-11-16,-21 0-8 15,-11-3 1-15,-15 2 1 16,-6-4-1-16,-4-1-1 16,0 1-2-16,6-10-3 15,6-2-2-15,16-4-3 16,11-2-1-16,15 1-2 0,11 1 0 15,18 3 1-15,8 4 1 16,12 2 0-16,5 0 2 16,9 2 14-16,7-1-33 15</inkml:trace>
  <inkml:trace contextRef="#ctx0" brushRef="#br0" timeOffset="645228.9309">20392 17667 965 0,'5'-4'434'0,"4"-5"-242"16,6 4-52-16,-2 9-47 0,2 5 9 15,1 12-16-15,-2 3-7 16,0 7-14-16,-5 2-8 16,-6 1-23-16,-5-4-9 15,0-7-5-15,-5-7-3 16,3-10 5-16,4-7 1 16,4-14-2-16,5-6-4 15,0-10-19-15,5-1-9 16,1 5-7-16,-1 3-2 0,3 11 5 15,-3 7 1-15,-6 11 2 32,-5-3 5-32,2 1 8 0,11 15 7 0,-3 5 2 15,-2 4 0-15,-5-14-3 16,0 1 0-16,2-13 3 16,0-1 2-16,1-6 1 15,1-9-2-15,5-5-7 16,2-7-7-16,6-4-7 15,6 4-1-15,0 6-2 16,-5 6 0-16,-6 14 13 16,-2 5 10-16,-9 14 23 15,0 6 12-15,0 8 12 16,1-4-2-16,3 2-10 16,7-1-8-16,-2-9 20 15,0 1 297-15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7T08:28:21.54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23040 7484 14 0,'-13'-39'26'15,"9"29"-7"-15,4 10-4 16,-18 33-5-16,18 18-3 15,-3 23-2-15,3 24-2 16,12 30 1-16,-1 18-1 16,3 22 1-16,4 17 1 15,2 5 0-15,-4 0 0 16,-1-7-1-16,-5-11 1 0,-5-17-3 16,1-15-5-16,-2-26-13 15,-4-15-15-15,-12-34-1 16,8-14-1-16,-10-31 13 15</inkml:trace>
  <inkml:trace contextRef="#ctx0" brushRef="#br0" timeOffset="615.5178">23061 7471 5 0,'0'0'22'15,"-14"0"-4"-15,0 4-3 16,-10 7-4-16,0 4-3 0,-4 4-2 16,2 0 0-16,3-2-1 15,1-3 1-15,13-7 0 16,9-7-1-16,0 0 2 15,18-24-1-15,3 3-1 16,-5-7 1-16,8 5-1 16,1-2-1-16,-6 10-2 0,0 15 2 15,-1 11-1-15,-3 18-1 16,6 14-5-16,4 7-29 16,6 16-2-16,-6-6-1 15,24 9 0-15</inkml:trace>
  <inkml:trace contextRef="#ctx0" brushRef="#br0" timeOffset="1256.0446">22956 9566 36 0,'0'0'34'0,"3"-10"-6"31,-3 10-5-31,11 18-7 0,2 1-4 16,3 7-4-16,2 1-3 15,8-1 1-15,4-7-1 16,5-6-1-16,1-13 0 16,-4-7-1-16,-8-13-4 15,-4-11-7-15,-4-8-29 16,-8 6-1-16,-17-13-1 0,5 4 1 15</inkml:trace>
  <inkml:trace contextRef="#ctx0" brushRef="#br0" timeOffset="3632.2306">20634 6571 15 0,'0'0'26'16,"-12"14"-7"-16,-18 14-4 15,-13 15-5-15,-16 15-4 0,-15 19-1 16,-19 14 0-16,-16 19-1 16,-14 15 0-16,-17 16-2 0,-16 14 0 15,-12 15-1-15,-13 11 0 16,-11 11 1-16,-6 8-2 15,-7 9 0-15,-9 3 0 16,2-2 0-16,0 0 1 16,0-4-1-16,8-12 1 15,10-13-1-15,4-8 0 0,13-14 1 16,14-19-1-16,10-15-1 16,16-19-3-16,22-23-7 15,22-12-12-15,17-30-7 16,38-7 0-16,13-34 10 15</inkml:trace>
  <inkml:trace contextRef="#ctx0" brushRef="#br0" timeOffset="4154.5366">16607 10294 8 0,'-19'24'11'15,"3"5"0"-15,1-1 0 0,6 0 1 16,2-1 3-16,7-8 0 16,10-4 0-16,6-8-2 15,14-7-3-15,14-9-14 0,21-4-23 16,4-28-1-16,24-10-3 15,9-38 1-15</inkml:trace>
  <inkml:trace contextRef="#ctx0" brushRef="#br0" timeOffset="4817.521">20347 6607 5 0,'0'0'17'0,"7"-15"0"32,8 11-4-32,1-2 0 0,6-1-2 15,3 0 0-15,4 0-2 16,4 1-2-16,-2 0 0 0,2 2-2 16,-6 1 0-1,-3-2-1-15,-5 5 1 16,-5 0 0-16,-14 0 0 0,0 19 0 15,-14 0-1-15,-5 9-1 0,-8 4-4 16,1 5-14 0,-3-3-18-16,13 10 0 0,-1-15-1 15,17 4 0-15</inkml:trace>
  <inkml:trace contextRef="#ctx0" brushRef="#br0" timeOffset="5571.9614">18189 7589 29 0,'0'0'27'0,"0"0"-5"16,7 19-8-16,-7 16-6 0,5 7-3 16,0 10-2-16,0 8 0 15,0 6-1-15,-2-1 0 16,0-4-1-16,-3-10 0 16,0-6 0-16,0-12 1 0,0-8 1 15,-3-12 2-15,3-13 0 16,0 0 1-16,12 0 0 15,1-16 1-15,11 4 0 16,6-6-2-16,9 3-1 16,6 2-6-16,1 4-23 15,1-6-11 1,6 15 1-16,-16-7-1 16</inkml:trace>
  <inkml:trace contextRef="#ctx0" brushRef="#br0" timeOffset="10215.8304">21868 6164 19 0,'14'-36'25'16,"6"11"-5"-16,-3 0-4 16,-3 8-3-16,-4 11-4 0,-10 6 0 15,4 23-2-15,-11 8-1 16,3 7-1-16,-2 7-2 15,6 7 0-15,0-1-1 16,8-3 0-16,9-9 0 0,6-10 0 16,10-19-1-16,4-10 1 15,2-13 0-15,-3-11 0 16,-3-7-1-16,-4-8 2 0,-8 0-1 16,-7 0 1-16,-7 3 1 15,-7 8-1-15,-4 3 1 16,-1 9 0-16,-4 5-1 15,9 11-1-15,-16 13 0 16,13 5 0-16,3 3-2 31,0 2-1-31,10 7-4 0,0-6-10 16,8-4-22-16,13-1 0 16,-2-12-1-16,12-1 1 15</inkml:trace>
  <inkml:trace contextRef="#ctx0" brushRef="#br0" timeOffset="10801.4507">22483 6110 4 0,'-8'3'26'0,"8"-3"2"15,11 9-10-15,3-9-5 16,3 6-4-16,9-6-2 15,3 0-1-15,3 0-6 16,1 0-10-16,-6-5-18 0,4 10-1 16,-18-5-1-16,0 10 17 15</inkml:trace>
  <inkml:trace contextRef="#ctx0" brushRef="#br0" timeOffset="11069.9707">22516 6287 50 0,'12'-5'34'0,"10"10"-5"15,-1-5-11-15,4 0-8 16,-2 0-10-16,5 0-26 16,5 0-7-16,-10-5-1 15,9 5 0-15</inkml:trace>
  <inkml:trace contextRef="#ctx0" brushRef="#br0" timeOffset="13771.1693">23123 6007 21 0,'0'-18'30'16,"0"18"-2"0,-28-2-5-16,4 4-6 15,1 8-6-15,-2 2-5 16,-3 10-2-16,3 4-2 15,8 7 0-15,6 4-2 16,6 8 1-16,11 2-2 0,5-2 1 16,14-7 2-1,15-8-1-15,12-12 1 0,6-10 1 16,1-16 1-16,-5-10 1 16,-17-15 1-16,-10-5-1 0,-24-5 0 15,-22 3-2-15,-15 2-5 16,-15 6-15-16,-8 4-20 15,12 13-1-15,5 1 0 16,18 14 0-16</inkml:trace>
  <inkml:trace contextRef="#ctx0" brushRef="#br0" timeOffset="17612.7998">22353 6514 14 0,'0'0'24'15,"0"0"-3"1,0 0-3-16,0 13-4 15,-5-3-4-15,0 8-2 0,1-2-2 16,-1 3-1 0,5 3-1-16,-4-3 0 0,4 3-2 15,0-8 1-15,3 4-2 16,4-8-2-16,-7-10-6 16,14 9-10-16,-1-5-13 0,-8-16-1 15,11 8 0-15</inkml:trace>
  <inkml:trace contextRef="#ctx0" brushRef="#br0" timeOffset="17913.1511">22387 6393 49 0,'0'0'37'0,"0"0"-7"15,0-11-5-15,0 11-7 16,-13 0-6-16,13 0-7 15,0 0-25-15,0 14-16 0,0-14-1 16,0 0-1-16</inkml:trace>
  <inkml:trace contextRef="#ctx0" brushRef="#br0" timeOffset="19660.4529">17245 10617 42 0,'0'0'34'0,"0"0"-8"16,-8 0-5-16,8 0-6 16,-22 6-5-16,12 1-4 0,-5 1-3 15,6 2-1-15,0 2-4 16,1 0-6-16,2 2-10 15,6 4-16-15,-3-7-2 16,3 9 1-16,-4-8 10 16</inkml:trace>
  <inkml:trace contextRef="#ctx0" brushRef="#br0" timeOffset="19982.6131">17100 10918 25 0,'0'0'31'0,"-4"28"1"16,4-17-14-16,4 3-6 16,2 2-4-16,-1-2-3 15,4 0-3-15,-1 0-7 16,1-2-16-16,-9-12-11 16,15 13 0-16,-15-13 0 31</inkml:trace>
  <inkml:trace contextRef="#ctx0" brushRef="#br0" timeOffset="20261.1479">17205 11103 19 0,'3'16'34'0,"-3"-16"-1"31,9 13-8-31,0-8-6 0,0 0-6 16,5 4-5-16,0-5-3 15,1 0-7-15,3-1-11 16,-1 4-22-16,-4-12 0 15,5 6 0-15,-8-5 0 16</inkml:trace>
  <inkml:trace contextRef="#ctx0" brushRef="#br0" timeOffset="20561.4658">17479 11119 19 0,'13'4'32'0,"-13"-4"1"16,21-1-5-16,-9 1-12 0,-1-8-7 15,2 6-6-15,-3-2-4 16,1 1-9-16,-11 3-16 16,21-12-7-16,-17-1 1 15,7 9-1-15</inkml:trace>
  <inkml:trace contextRef="#ctx0" brushRef="#br0" timeOffset="20882.9831">17688 10926 40 0,'9'-6'38'0,"-2"-5"1"0,2-1-8 15,1 1-10-15,-5-3-8 16,1 3-7-16,1-2-2 16,-4 1-5-16,1 3-4 15,-8-6-9-15,1 1-18 16,3 14-7-16,-12-20-1 15,12 20 1-15</inkml:trace>
  <inkml:trace contextRef="#ctx0" brushRef="#br0" timeOffset="21183.4186">17727 10597 31 0,'-14'-17'38'16,"14"17"0"-16,-16-12-3 0,8 1-14 15,8 11-10-15,-13-12-5 16,13 12-3-16,-8-9-3 15,8 9-6-15,0 0-7 16,-16-7-19-16,16 7-5 16,-14 0-2-16,3-3 2 31</inkml:trace>
  <inkml:trace contextRef="#ctx0" brushRef="#br0" timeOffset="21346.3851">17537 10526 13 0,'-24'-12'32'0,"14"8"-1"15,-7-4-8-15,3 1-31 16,4 12-15-16,-11-9-5 0,21 4-3 16</inkml:trace>
  <inkml:trace contextRef="#ctx0" brushRef="#br0" timeOffset="21783.2591">17443 10555 40 0,'0'0'35'16,"-9"25"-1"-16,-19-3-10 0,-6 1-12 15,-1 9-8-15,-2 0-7 16,2 2-8-16,3-6-14 15,12 6-9-15,-3-16-1 16,15 3 0-16</inkml:trace>
  <inkml:trace contextRef="#ctx0" brushRef="#br0" timeOffset="21999.7861">17577 10587 29 0,'-15'0'31'0,"-3"15"-4"16,-14-2-9-16,-2 7-7 16,-1 5-6-16,-4 5-5 0,1 3-9 15,2-5-17-15,10 11-4 16,-5-13-1-16,16 2 7 15</inkml:trace>
  <inkml:trace contextRef="#ctx0" brushRef="#br0" timeOffset="22231.6881">17641 10643 31 0,'-11'4'30'15,"-1"11"-2"-15,-17 9-11 16,-8 3-8-16,-5 6-4 16,-5 6-3-16,0 1-3 15,3 3-3 1,2-3-6-16,7-8-7 16,12 3-10-16,3-23-3 15,20 2-1-15</inkml:trace>
  <inkml:trace contextRef="#ctx0" brushRef="#br0" timeOffset="22400.6331">17661 10723 28 0,'0'0'28'0,"-21"19"-4"16,-10 0-6-16,-5 9-9 15,-4 1-7-15,-1 6-10 16,3 1-12-16,-4-11-9 31,18 4 0-31,-3-17 7 0</inkml:trace>
  <inkml:trace contextRef="#ctx0" brushRef="#br0" timeOffset="22584.974">17686 10783 11 0,'-22'24'26'0,"-1"13"-4"16,-15 1-7-16,0 6-10 15,0-1-15-15,-4-9-13 16,15 7-3-16,-3-18 7 0</inkml:trace>
  <inkml:trace contextRef="#ctx0" brushRef="#br0" timeOffset="23749.3157">15969 11369 32 0,'10'-22'25'0,"11"-2"-5"16,3 2-2-16,0 1-5 15,4 3-1-15,-4 11-3 16,3 7-2-16,-10 13-3 0,-3 9-2 15,-6 10 0-15,-1 3-1 16,-7 5 1-16,2-2-1 0,2-5-1 16,2-7 1-16,0-6-1 15,6-8 1-15,1-12 0 16,2-3-1-16,1-14 1 31,2-4 0-31,-2-6 0 0,-1-2 0 16,1-3-1-16,-4-1 1 15,1 2-1-15,-1 7 1 16,-6 4-2-16,-2 4 2 16,-4 16-1-16,0 0 0 15,0 12 0-15,-4 7-1 16,1 5 2-16,0 0-2 0,3 3 1 16,0 1-3-16,6-1-7 15,1-7-17-15,-1-9-8 16,8 1 1-16,-3-9-1 15</inkml:trace>
  <inkml:trace contextRef="#ctx0" brushRef="#br0" timeOffset="24203.7905">16455 11693 9 0,'0'24'30'16,"0"-24"1"-16,12 17-11 16,3-9-4-16,-1-8-3 15,7 0-2-15,-9-5-1 16,3-5-1-16,-5-12-1 16,-1-1-2-1,-5-7-1-15,-1-4-2 16,-3-4 1-16,0 5-3 15,0-2 1-15,5 1-1 0,-1 4 0 16,1 4-2 0,5 8-3-16,-1 2-6 15,7 8-11-15,0 7-16 0,-7 1 0 16,4 5-1-16,-13-5 7 0</inkml:trace>
  <inkml:trace contextRef="#ctx0" brushRef="#br0" timeOffset="24435.5104">16473 11525 38 0,'0'0'36'15,"16"0"0"-15,2-7-12 16,7 7-7-16,0-8-3 15,7 8-6 1,-4-6-13-16,3 6-30 16,-14-3-1-16,2 3-3 15,-10-11 1-15</inkml:trace>
  <inkml:trace contextRef="#ctx0" brushRef="#br1" timeOffset="164546.3693">22268 7003 34 0,'0'0'31'0,"0"0"-5"0,0 20-7 15,-12-3-6-15,4 11-4 16,-5 0-3-16,0 8-1 31,-3-3-1-31,3 3 0 0,2-1-2 16,4-6 0-16,1-7-1 15,2-3 1-15,1-6 0 16,3-13 0-16,0 0-1 16,10-15 0-16,-3-8-1 15,2-6 1-15,2-6-1 16,3-7 0-16,-1 1 0 0,-1 3 0 16,0 1 1-16,-3 7 0 15,-2 7 1-15,-1 5 0 16,-6 5-1-16,0 13 1 15,0 0 0-15,12-7-1 16,-12 7 0-16,6 16 0 16,-3-1 0-1,0 6 0-15,4 4-1 16,-4 7 1-16,3 0 0 16,-1 5 0-16,2-2 0 0,-1 4 0 15,5-7 1 1,-1-2-2-16,1-8 0 15,3-3-3-15,0-6-4 0,-14-13-10 16,15 0-16-16,-15 0-5 0,0-11-1 16,0 11 0-16</inkml:trace>
  <inkml:trace contextRef="#ctx0" brushRef="#br1" timeOffset="164731.7855">22198 7174 28 0,'0'0'36'0,"-8"-9"1"16,8 9-9-16,16-4-7 15,1 4-5-15,10 0-8 16,7 7-24-16,6 3-18 16,-11-10-3-1,10 5-1-15,9-10-1 16</inkml:trace>
  <inkml:trace contextRef="#ctx0" brushRef="#br1" timeOffset="165794.5571">17880 11146 35 0,'0'-19'37'0,"3"2"-4"0,-3 6-5 15,0-2-8-15,0 13-5 16,0 0-5-16,0 0-3 0,-3 19-2 16,3 4-3-16,0 9 0 15,0 2 0-15,0 5-1 16,3 0 1-16,-3-2-1 31,3-4 0-31,-3-6-1 0,4-7 0 16,-4-7-2-16,0-13-2 15,7 13-8-15,-7-13-13 16,0-13-16-16,0 4 1 16,0-5-1-16</inkml:trace>
  <inkml:trace contextRef="#ctx0" brushRef="#br1" timeOffset="166295.3093">17852 11128 17 0,'0'0'35'0,"0"-20"1"16,9 8-11-16,5 1-3 16,5-6-6-16,9 8-4 15,5 0-3-15,8 6-3 16,1 3-2-16,0 5-1 15,-5 4-1-15,-8 6-1 0,-14 6 0 16,-11 1 0-16,-16 1 0 0,-9-5 0 16,-8 0 0-1,-1-4-1-15,-1-5 1 0,6-4-1 16,7-5 0-16,18 0 0 16,0 0 0-16,10-9 0 15,15 4 0-15,8 5-1 16,3 5 2-16,5-1-1 0,-3 6 0 15,-4 5 0-15,-6 7 1 16,-10-2-1-16,-18 6 2 16,-9-2-1-16,-21-1 0 15,-7-3-1-15,-6-2 1 16,-4-8 1-16,0-2-2 31,7-4 1-31,3-4-1 0,11-4 1 16,8 0-1-16,8-1-4 15,10 5-18-15,0 0-18 16,12-8-1-16,-1 8 0 16,1-11-1-16</inkml:trace>
  <inkml:trace contextRef="#ctx0" brushRef="#br1" timeOffset="283474.7526">23368 8239 19 0,'-11'-16'30'0,"11"16"-3"15,-11 0-7-15,3 8-6 16,3 11-2-16,-1 8-4 15,-4 6-1-15,5 4-1 0,10 5 0 16,8-7-1-16,9 0 0 16,-3-7-1-16,2-2-1 15,-2-13 1-15,13-6-1 16,-8-9-1-16,4-9 0 16,-10-9 1-16,-5-8-1 15,0-5 0 1,-5-9-1-16,-1-4 1 15,-4 4-2-15,-3 2 1 16,-5 4-1-16,0 7 1 0,2 7-1 16,-5 10 0-16,8 12 0 15,0 0-1-15,0 12 1 16,4 12-1-16,-1 8 1 16,1 7 0-16,1 7 0 0,6 7-1 15,-11 1 2-15,0 3-1 16,0-1 1-16,-3-5-1 15,-3-2 1-15,-4-7-1 16,-10-8 1-16,-5-8 0 16,3-7-1-16,-4-10 0 15,1-9-3-15,4 0-5 0,-7-17-8 16,8-3-21-16,16 6-2 16,4-8 0-16,0 8 1 15</inkml:trace>
  <inkml:trace contextRef="#ctx0" brushRef="#br1" timeOffset="283959.4622">23704 8630 13 0,'0'0'26'15,"0"0"-2"-15,0 0-3 0,-11 13-6 16,8-2-4 0,-2 1-2-16,1 7 0 0,1-4-1 15,7 4-1-15,2-4 0 16,2 5-1-16,0-4-2 0,0-3 0 15,-1-2-1-15,1-2-1 16,1-1-3-16,1-8-4 16,-10 0-9-16,15 5-18 15,-15-5-5-15,11-14 1 0,-2-1 0 16</inkml:trace>
  <inkml:trace contextRef="#ctx0" brushRef="#br1" timeOffset="284359.9935">23705 8513 42 0,'0'0'36'0,"10"-9"-6"31,-10 9-6-31,0 0-4 0,0 0-6 15,0 0-2-15,11-5-3 16,-11 5-3-16,0 0-5 16,0 0-29-16,-14 0-11 15,2 0-1-15,-17-9-1 16</inkml:trace>
  <inkml:trace contextRef="#ctx0" brushRef="#br1" timeOffset="303159.2143">17420 7833 33 0,'0'0'33'0,"19"5"-3"15,7-5-11-15,14-5-6 16,3-1-2-16,8 0-5 0,-2 1-8 15,-3-1-15-15,-8-1-16 16,0 7-1-16,-16-3 1 16</inkml:trace>
  <inkml:trace contextRef="#ctx0" brushRef="#br1" timeOffset="303413.4195">17475 7885 33 0,'0'0'37'0,"24"0"1"15,7 0-11-15,6 0-7 16,4-8-8-16,8 4-8 15,1-2-35-15,-1 9-5 16,-13-8 0-16,0 8-3 16</inkml:trace>
  <inkml:trace contextRef="#ctx0" brushRef="#br1" timeOffset="304417.3151">16467 7649 29 0,'-18'18'30'0,"5"19"0"16,-12 4-15-16,3 7-5 15,1 6-3-15,5-2-4 16,1-4-2-16,6-6 0 16,5-9 0-16,4-13-1 0,0-8 1 15,0-12-1-15,13-25 0 16,-4-4 1-16,-3-10 0 15,1-8 0-15,5-4 0 16,-1-5 1-16,0 3-1 0,-1 3 3 16,-2 9 0-16,-1 6 0 15,-2 13 0-15,-5 6-1 16,0 16 1-16,0 0-1 31,0 21-1-31,5-1-2 0,6 6 1 16,5 3-1-16,9 3 0 15,5 2 0-15,2-2 1 16,-2-1-1-16,1-2 0 16,-6 3 1-16,-9-3 0 15,-12-1 0-15,-15-3-1 16,-7-4 1-16,-10-1-1 0,-8-4 1 16,-6-2 0-16,2-8-2 15,1-2-1-15,7 2-4 16,5-6-3-16,7 4-6 0,9-4-7 15,11 0-14 1,14-5 1-16,3-10 0 16</inkml:trace>
  <inkml:trace contextRef="#ctx0" brushRef="#br1" timeOffset="304764.4315">16721 7790 40 0,'0'0'35'0,"15"0"-1"16,4 9-11-16,4-1-9 16,10 12-4-16,1-2-3 15,7 7 1-15,-1-1-4 16,-2-1-3-16,-3 0-3 0,-6-5-4 31,-2 1-7-31,-7-8-15 0,-20-11-8 16,21 0-2-1,-21-14 1-15</inkml:trace>
  <inkml:trace contextRef="#ctx0" brushRef="#br1" timeOffset="304933.5328">17047 7757 21 0,'-10'-11'34'16,"10"11"0"-16,-9 0-5 15,9 0-7-15,-13 19-7 16,1 0-5-16,-1 12-3 15,-7 3-1-15,0 3-5 16,0 5-10-16,0-1-27 16,-8-13-2-1,8 0 1-15,-9-18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7T08:56:42.1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21618 7322 1403 0,'-1'-8'283'0,"-1"-7"-2"0,-1 9-68 15,1 6-13-15,2 10-56 16,0 8-13-16,1 15-33 16,1 11-14-16,0 19-26 15,2 13-2-15,-3 25-10 16,-1 8-6-16,-3 23-8 16,-5 4-9-16,-3-3-6 15,2-5-1-15,3-19-2 16,4-16-1-16,5-19-5 15,2-8 0-15,4-22-3 16,-1-12 2-16,-1-17-1 16,-2-9 1-16,-5-6 2 15,-4-5 0-15,-1-1-2 16,-4 2-1-16,1 0-4 16,3 4 0-16,-5-6-2 15,1 1 0-15,-3-8 0 0,-3-4 0 16,1-4 0-1,0-3 0-15,2-3 0 0,0 4-1 16,4 3 0-16,1 4 0 16,3 7-2-16,3 2 0 15,1 9 0-15,2 7-1 16,4 7 1-16,1 7 2 31,-3-12 0-31,0 1 1 0,17 40 0 0,-3 0 2 0,3-3 1 16,-4-27 2-16,1-14 3 15,0-9 3-15,4-20 8 16,3-11 1-16,0-16-2 16,1-1-4-16,-9 10-8 15,-6 12-1-15,-11 20 175 16</inkml:trace>
  <inkml:trace contextRef="#ctx0" brushRef="#br0" timeOffset="903.9735">21137 9077 1339 0,'2'-5'252'0,"5"5"-54"15,0 1-20-15,4 19-45 16,-1 10-1-16,-2 10-37 16,2 5-15-16,-4 0-33 15,1-6-16-15,-2-12-14 16,-1-5-5-16,0-17 2 0,-2-7 3 16,0-19 0-16,2-6 1 15,-1-11 1-15,3-3 2 16,3 8 10-16,3 2 3 15,4 11-3-15,0 5-5 16,0 14-11-16,-3 3-4 16,1 12-4-16,-5 4-2 0,-7 7 1 15,4 0-2-15,-8 5 1 16,1-2-1-16,1-9 0 16,2-5-1-16,1-17 1 15,2-9 1-15,6-11-2 16,-1-3 2-16,6-4-5 15,0 1 0-15,-1 7-2 16,1 8-1-16,-4 14 2 16,-3 7 0-16,0 13 1 15,-3 3 2-15,-2 3-1 16,0 6 2-16,-2-2-21 16,1 0-20-16,1-4-106 15</inkml:trace>
  <inkml:trace contextRef="#ctx0" brushRef="#br0" timeOffset="1679.0023">21798 9261 681 0,'5'0'521'0,"8"-2"-207"16,0-3-142-16,2-1-20 16,-1 1 3-16,-2-2-27 15,1 1 1-15,-6-6-25 16,-3-4-17-16,-4-3-24 16,-4-4-8-16,-9 1-4 15,-3 3-1-15,-10 9-11 16,-9 2-7-16,-3 14-11 15,0 5-9-15,7 14-9 16,6 9-4-16,15-2-6 0,8 4-1 16,10-7 2-16,7-6 0 15,10-5 1-15,1-6 1 16,8-10 2-16,-3-5 0 16,-5-14 2-16,-2-2 1 15,-10-8 2-15,-3-2 1 16,-5 1 2-16,-8 0-1 15,-1 8-1-15,-2 5-2 16,-3 11-2-16,5 4-1 0,0 6-1 16,1 2-2-16,2 2 1 15,0-1 2-15,6 3 0 16,-1-1-2-16,5 2 0 16,3 2 0-16,-4 8-2 15,4 5 1-15,0 9 2 16,-2 4 1-16,-4 1 1 15,0-1 1-15,-10 3 4 16,-9-1 2-16,-9 2 6 16,-5-2 4-16,-8-10 7 15,-3-14 0-15,2-22-2 16,0-16-5-16,9-18-11 16,3-4-4-16,10-2-3 15,7 7 0-15,5 8-14 16,3 5-1-16</inkml:trace>
  <inkml:trace contextRef="#ctx0" brushRef="#br0" timeOffset="2351.2453">21679 8928 644 0,'-1'-1'442'0,"-5"-2"-95"0,2 2-221 15,4 1-13-15,-1 0 8 16,1-1 8-16,0 0-6 16,0 0-23-16,0 1-11 15,28 0-36-15,35 0-13 16,-19 1-21-16,6 1-5 16,-9 2-5-16,-5-2-1 15,-13-1-5-15,-8 0-8 16,-6-1-8-16,-3 0-10 0,-8-3-12 15,-3-4 5-15,-4-2 5 16,-4-2 9-16,3 4 15 16,1 0 1-16,2 5 0 15,4 0 0-15,3 0 0 16,0 2 5-16,0 0 4 16,0 0 4-16,12 2 9 15,33 15 13-15,-35-6 32 16,-4 0 14-16,-6 6 17 15,-2 3 6-15,-7 4-38 16,-2-2-15-16,-2-1-16 16,2-2 280-16</inkml:trace>
  <inkml:trace contextRef="#ctx0" brushRef="#br0" timeOffset="5232.5898">23777 6220 1493 0,'-5'-3'263'0,"1"3"-68"15,4 5-33-15,0 32-51 16,4 14-17-16,7 27-25 16,-1 20-14-16,5 16-23 15,-6 1-10-15,3-2-8 16,-3-9-2-16,0-23 1 15,-1-6-2-15,-6-15 2 16,-2-9-1-16,-3-17-12 16,3-10-46-16,-1-19-174 15</inkml:trace>
  <inkml:trace contextRef="#ctx0" brushRef="#br0" timeOffset="5636.8026">23801 6237 1042 0,'-1'2'385'0,"-6"4"-220"15,6 8-30-15,-16 9-31 16,-2 5-2-16,-8 4-24 16,-10-2 2-16,7-6-7 15,1-4 2-15,11-11-28 16,7-2-22-16,11-9-12 16,5-4-4-16,10-12-3 15,4-3 0-15,8-7-1 16,2-1-1-16,3-2 4 15,0 0 0-15,-6 4 8 16,-8 4 13-16,-10 16 12 16,-2 9 3-16,-4 18-8 15,2 10-14-15,7 13-13 16,6 2-1-16,16-4-190 16</inkml:trace>
  <inkml:trace contextRef="#ctx0" brushRef="#br0" timeOffset="6021.5202">24188 6009 1535 0,'-3'-6'311'16,"-1"-6"-56"-16,1 12-100 15,1 3-33-15,4 12-59 16,4 8-20-16,7 13-16 15,2 9-2-15,0 3-5 16,1 3-1-16,-2-4-6 16,-6-6-2-16,-1-8 0 15,-3-7 0-15,-4-15-29 0,0-6-28 16,-2-5-87-16,-6-7-122 16</inkml:trace>
  <inkml:trace contextRef="#ctx0" brushRef="#br0" timeOffset="6204.2601">24055 6194 1474 0,'-4'-2'299'0,"0"-1"-22"0,11 1-102 16,9-2-26-16,27-2-62 15,12 0-6-15,15-2-10 16,2 4-14-16,-13 4-14 15,-11 1 33-15</inkml:trace>
  <inkml:trace contextRef="#ctx0" brushRef="#br0" timeOffset="23776.825">12723 15092 560 0,'-8'-1'384'16,"1"-2"-6"-16,4-1-240 15,5-6-71-15,9-2-7 16,7-10-16-16,3-4 5 16,9-11 5-16,6-2 2 15,7-2 10-15,7 6-1 0,2 17-21 16,2 13-14-16,5 24-18 15,0 13-7-15,5 10-3 16,-2 2 3-16,1-13 3 16,4-9 1-16,1-18 3 15,-2-7 4-15,-9-13 4 16,-11-8 3-16,-16-11 12 16,-13-1-10-16</inkml:trace>
  <inkml:trace contextRef="#ctx0" brushRef="#br0" timeOffset="24330.7583">13733 14850 556 0,'0'-1'425'0,"3"-4"-32"16,-3 3-243-16,0 2-60 15,0 0-5-15,0 0-18 16,2 9-1-16,7 15 6 16,18 28-10-16,-2-27-12 15,0-5-4-15,4-10-4 16,5 0 3-16,5-12-14 15,5-6-5-15,8-10-7 16,-1-8-4-16,6-7-8 16,4 0-3-16,12 5-5 15,3 5-4-15,6 20-2 16,-4 9 1-16,-11 18 8 0,-4 5 8 16,-3-1 14-16,-1 0 2 15,-5-3-2-15,-1 1-5 16,-12-5-4-16,-11 2-18 15,-20-3-102-15,-10 5-115 16</inkml:trace>
  <inkml:trace contextRef="#ctx0" brushRef="#br0" timeOffset="24965.0822">13559 14332 965 0,'3'-6'408'0,"1"-6"-234"15,-3 3-55-15,-1 5-17 16,-5 7-3-16,-6 10-24 0,-2 11-15 16,-4 16-22-16,1 6-9 15,2 2-17-15,3-3-4 16,7-15-1-16,3-9 1 15,7-17 7-15,1-7 3 16,5-16 0-16,1-8 0 16,-1-13-6-16,0-6-1 15,-7-4-2-15,0 2-1 0,-4 8-3 16,0 8 1-16,2 14 2 16,-3 6-1-16,4 12-5 15,-2 5-4-15,7 11-10 16,6 5 0-16,13 10 2 15,3 3 2-15,8 8 3 16,6 1 2-16,-6-5 4 16,1-1 2-16,-10-11 2 15,-8-6 3-15,-12-3 4 16,-7-9 7-16,-13-3 6 16,-8-2 1-16,-15-3 1 15,-4-1-5-15,-3-6-8 16,1-1-3-16,4-5-10 15,9 5-3-15,11 0-36 16,2 0-45-16,16 6-213 16</inkml:trace>
  <inkml:trace contextRef="#ctx0" brushRef="#br0" timeOffset="25438.3792">13954 14381 788 0,'0'0'486'0,"-2"0"-233"16,0 4-132-16,1-4-36 16,0 0-19-16,0 12-21 15,4 36-4-15,5-31-10 16,5 4-2-16,6-3-1 15,4-8-4-15,6-1-3 16,1-9-2-16,-1-7-3 16,2 1 0-16,-8-13 3 15,-4 1 2-15,-9-8 4 16,-10-1-2-16,-2 1-4 16,-6 1-2-16,-4 8-7 15,1 3-5-15,5 10-14 16,4 5-7-16,2 13-8 15,3 6 0-15,2 12 6 0,-1 5 5 16,11 8 6-16,5 2-4 16,-4-3 24-16,1 1 12 15,-9-2 33-15,-8-6 25 16,-8-6 1-16,-3-6-1 16,-15-13-18-16,-5-9-12 15,-10-13-21-15,-9-13-25 16,4-21-98-16,6-9-84 15</inkml:trace>
  <inkml:trace contextRef="#ctx0" brushRef="#br0" timeOffset="25844.2991">13857 14209 1160 0,'-8'-2'310'0,"-7"-3"-178"16,3 3-24-16,13 1-37 15,10 0-11-15,20 2-32 16,8-1-14-16,16 0 2 15,4 0 0-15,0-4-2 16,0 4-1-16,-18-3 3 16,-7-3 3-16,-18-1 6 0,-9-2 2 15,-11-3-8-15,0 1-7 16,-7-2-11-16,1 3-3 16,4 2-2-16,-1 5-4 15,7 7-8-15,2 3 1 16,5 7 10-16,4 3 13 15,0 1 35-15,-4 3 5 16,-3-2 3-16,-3 0-4 0</inkml:trace>
  <inkml:trace contextRef="#ctx0" brushRef="#br0" timeOffset="52697.9443">13112 15303 884 0,'9'-11'473'16,"8"-11"-264"-16,0 6-56 15,-12 14-47-15,-5 5-1 0,-11 19-32 16,-9 11-9-16,-12 24-12 16,-4 12-8-16,-16 16-20 15,-4 8-10-15,-2 7-7 16,-5 0-2-16,13-9 1 16,9-10 0-16,13-27 1 15,6-18 0-15,9-23 5 16,1-10 0-16,3-15-11 15,2-2-6-15,0-4-12 16,-4-1 0-16,0 8 6 16,-7 3 4-16,-1 6-2 15,2 3-1-15,0 9-3 16,6-2-2-16,4 6-3 16,7 6 0-16,5-4 3 15,7 1 9-15,15-10 14 16,0-4 6-16,14-4 5 15,-2-6 4-15,-9-1-75 16</inkml:trace>
  <inkml:trace contextRef="#ctx0" brushRef="#br0" timeOffset="53082.325">12210 16122 1311 0,'-9'0'224'16,"-5"2"-118"-16,0 7-75 15,2 5-10-15,7 11-10 16,5 3-5-16,12 2 1 16,8 1 4-16,8-7 19 15,4-4 20-15,8-18 44 16,0-6 22-16,0-17 36 16,-4-9-1-16,-16-8 14 15,-12-4-4-15,-20 1-47 16,-10 4-10-16,-15 7-64 0,-4 12-17 15,-2 14-28-15,1 4-23 16</inkml:trace>
  <inkml:trace contextRef="#ctx0" brushRef="#br0" timeOffset="53688.148">12426 16070 1223 0,'-2'-4'312'0,"-6"-1"-103"16,-4 6-24-16,-5 16-47 15,-5 4-23-15,-5 23-43 16,1 4-19-16,-3 12 38 15</inkml:trace>
  <inkml:trace contextRef="#ctx0" brushRef="#br0" timeOffset="185171.221">10782 14419 1421 0,'-2'5'234'15,"-4"8"-52"-15,6 9-46 0,1 19-40 16,-1 7-15-16,2 15-21 16,2 1 9-16,-2 2-40 15,3-4-2-15,-2-13-13 16,-3-4-3-16,7-23-3 16,-3-4-24-16,0-15-89 15,1-6-91-15</inkml:trace>
  <inkml:trace contextRef="#ctx0" brushRef="#br0" timeOffset="185365.8319">10742 14448 1365 0,'5'-3'256'0,"16"-1"-20"15,10 0-85-15,14 3-83 16,9-1-24-16,4 0-26 0,-1 2-4 16,-9 1-65-16,-4 3-63 15</inkml:trace>
  <inkml:trace contextRef="#ctx0" brushRef="#br0" timeOffset="185581.3504">10796 14714 1549 0,'9'1'300'15,"8"2"-89"-15,17-3-116 16,10-4-20-16,5-1-40 15,4 0-37-15</inkml:trace>
  <inkml:trace contextRef="#ctx0" brushRef="#br0" timeOffset="186171.2803">11305 14904 1160 0,'0'-5'347'16,"2"-5"-160"-16,-1 1-57 15,-2-1-5-15,-5-2-40 16,-7 1-14-16,-2-1-22 16,0 3-13-16,-1 7-18 15,-5 5-6-15,0 10-6 16,-3 2-4-16,5 3-4 15,5 1-2-15,7-2-4 16,9 2 1-16,10-7-1 16,4-3 0-16,10-2 3 15,-3-11 1-15,0-7 2 16,-1 0 2-16,-8-10 0 16,-2 5 1-16,-4 2 1 15,0 0 0-15,-1 8-1 16,2 5-1-16,1 6-1 0,-2 7 1 15,4 10 2-15,-3-2 4 16,-5 10 7-16,1 6 3 16,-9-1 3-16,-1 8 0 15,-10-6 9-15,-4-5 1 16,-8-8 3-16,-1-10 1 16,-3-15-15-16,-4-13-7 0,-1-18-50 15,0-8-36-15</inkml:trace>
  <inkml:trace contextRef="#ctx0" brushRef="#br0" timeOffset="186656.9487">10727 14163 1204 0,'-3'0'335'0,"-2"0"-108"16,6 0-25-16,-1 0-81 16,2 0-25-16,28 2-39 15,37 8-16-15,-16-9-19 16,2 0-9-16,4 1-15 16,1-1-35-16,-9 3-189 15</inkml:trace>
  <inkml:trace contextRef="#ctx0" brushRef="#br0" timeOffset="187024.5047">11076 14113 1162 0,'6'-2'348'15,"4"-3"-150"-15,10 8-79 16,2-2-16-16,6 5-37 15,2 5-5-15,-4 4-10 16,-7 5 12-16,-7 1 3 16,-9-3 4-16,-13 3 12 15,-8 1-6-15,-16 1-17 16,-10-5-7-16,-1-4-6 16,4-11-456-16</inkml:trace>
  <inkml:trace contextRef="#ctx0" brushRef="#br0" timeOffset="188982.8772">20577 9186 1538 0,'0'1'263'0,"4"0"-100"16,4 4-31-16,15-3-43 15,6 2-9-15,14-1-40 16,2 1-12-16,-2 0-13 16,0 1-8-16,-11-2-94 15</inkml:trace>
  <inkml:trace contextRef="#ctx0" brushRef="#br0" timeOffset="189232.065">20551 9373 1490 0,'7'0'290'16,"4"1"-15"-16,17 0-104 15,6 0-22-15,19 2-63 16,9-2-27-16,4-2-23 16,-5-2 24-16</inkml:trace>
  <inkml:trace contextRef="#ctx0" brushRef="#br0" timeOffset="189773.2493">19763 9053 1526 0,'-4'17'293'16,"0"13"-38"-16,-1 18-102 15,2 10-19-15,3 14-36 16,1 0-27-16,1-8-37 16,3-9-10-16,2-20-15 15,1-8 0-15,-1-18-28 0,-2-8-32 16,-3-17-81 0,-2-9-83-16</inkml:trace>
  <inkml:trace contextRef="#ctx0" brushRef="#br0" timeOffset="189923.5578">19688 9064 1524 0,'8'-1'261'15,"17"-5"-102"-15,11-2-29 16,17-5-37-16,9 4-25 0,-1 3-37 16,-2 6-9-16,-13 6-8 15,-8-1-32-15</inkml:trace>
  <inkml:trace contextRef="#ctx0" brushRef="#br0" timeOffset="190124.9063">19800 9238 1485 0,'2'5'245'16,"0"-1"-63"-16,25 2-107 16,11-3-25-16,17-1-25 15,3-1-2-15,-2-1-20 16</inkml:trace>
  <inkml:trace contextRef="#ctx0" brushRef="#br0" timeOffset="190658.9382">20226 9585 782 0,'5'-4'462'0,"5"-2"-213"15,-1-6-110-15,-3 3-19 16,-5-5-8-16,-8-4-23 16,-4 4-12-16,-9 0-19 15,0 10-4-15,-3 4-20 16,1 5-11-16,5 10-15 15,4-3-7-15,9 5-6 16,2-4-4-16,7-5-2 16,4 2-1-16,6-11 2 0,3 1 1 15,-3-8 5-15,-1-4 4 16,-6 4 0-16,-1 0 2 16,0 5 0-16,2 3-2 15,3 9 4-15,0 7-2 16,6 10 1-16,0 9-1 15,3 7-2-15,-6-2 2 16,-12 0 4-16,-5-5 9 0,-20-9 31 16,-7-3 10-1,-11-11 9-15,-4-10-8 0,-1-13-27 16,7-9-13-16,12-12-21 16,6-5-32-16,8-11-36 15</inkml:trace>
  <inkml:trace contextRef="#ctx0" brushRef="#br0" timeOffset="191239.2939">19763 8802 1413 0,'-5'-1'252'0,"-3"0"-40"0,8 2-88 16,5 0-27-16,14 3-41 16,9-2-17-16,16-2-10 15,4 0 0-15,8 0-19 16,-3 1-2-16,-7 4-3 15,-6-2-1-15,-15 1-16 16,-6-1-8-16,-12-3-18 16,-5-3-4-16,-4-7 14 15,-4-3 10-15,-3-2 14 16,2 2 4-16,5 2 0 16,-1 3 1-16,4 4 3 15,3 3 3-15,1 4 11 16,-5-3 9-16,0 0 21 15,8 16 14-15,10 38 22 0,-19-26 0 16,-7 1-15 0,-3-5-13-16,2-7-14 0,5-5 242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7T09:31:42.74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22585 3334 1428 0,'-5'10'230'16,"0"9"-65"-16,-2 6-69 16,-2 9-10-16,-1 3-28 15,-1 1-10-15,-1 4 10 16,4 1-7-16,-1 0-1 15,3-1 1-15,2-11-13 16,0-5-7-16,3-10-11 16,2-10 3-16,3-12 3 15,-1-8 1-15,7-18 0 0,-3-4-7 16,1-10-5-16,2-1-2 16,-3-1-1-16,-2 1-1 15,1 7 14-15,-1 1 5 16,-3 6 6-16,1 9 2 15,2 8-20-15,-1 4-7 16,2 12-11-16,0 3 0 16,5 9-2-16,0 8 0 15,9 8 1-15,3 5 1 0,7 5 0 16,5 3 0-16,4-1 0 16,-4-2 0-16,-8-2 2 15,-5-5 0-15,-13-6-1 16,1-3-9-16,-4-7-49 15,-5-6-39-15,3-9-140 16</inkml:trace>
  <inkml:trace contextRef="#ctx0" brushRef="#br0" timeOffset="226.2357">22559 3552 1543 0,'8'-1'319'0,"7"-1"-61"16,13 2-97-16,7 3-20 16,9 2-64-16,1 0-21 15,-11-1-29-15,3-2 9 16,-14-2 327-16</inkml:trace>
  <inkml:trace contextRef="#ctx0" brushRef="#br0" timeOffset="1764.2897">21822 2582 1283 0,'10'-6'262'0,"13"-6"-118"15,-2 3-6-15,-5 5-23 16,-4 9-23-16,-11 13-29 16,0 4 1-16,-4 13-20 15,-4-1-8-15,7 1-15 16,0 0-8-16,7-8-5 16,4-1 0-16,3-10 0 15,0-8 2-15,3-8 0 16,3-11 1-16,-3-6-1 0,4-2 1 15,-5-10 0-15,0-1-1 16,-2-1-2-16,-5-2 0 16,-2 9 1-16,-6 3 0 15,-2 6 1-15,0 6-1 16,-3 5-1-16,3 4-3 16,0 8 3-16,0 3 2 15,-1 13 5-15,-2 5 2 0,3 9-4 16,1 3-5-16,6-1 0 15,1-5-32-15,2-7-111 16,1-2-81-16</inkml:trace>
  <inkml:trace contextRef="#ctx0" brushRef="#br0" timeOffset="2082.6575">22262 2791 1047 0,'-1'1'416'0,"1"6"-185"0,-3 1-56 15,-1 8-50-15,3 4-15 16,-2 2-22-16,3 3-18 16,1-2-27-16,0-2-9 15,3-6-24-15,5 1-3 16,0-8-4-16,2 0 1 16,0-7-29-16,0-4-37 15,1-7-155-15</inkml:trace>
  <inkml:trace contextRef="#ctx0" brushRef="#br0" timeOffset="2301.1925">22265 2653 1529 0,'0'-3'311'16,"2"0"-48"-16,-1 0-144 15,-1 3-45-15,0 0-66 16,0 0-50-16</inkml:trace>
  <inkml:trace contextRef="#ctx0" brushRef="#br0" timeOffset="2592.1159">22474 2616 1376 0,'7'2'273'15,"2"0"8"-15,10 4-151 16,1-3-27-16,3-5-60 16,3-2-19-16,3-3-18 15,-1-5-31-15,-3 3-142 16</inkml:trace>
  <inkml:trace contextRef="#ctx0" brushRef="#br0" timeOffset="2796.7697">22476 2733 1583 0,'1'2'305'15,"1"1"-130"-15,9 2-41 16,7-2-49-16,5-2-23 16,11-1-34-16,2 0-9 15,7-4-28-15,-1-1-49 0</inkml:trace>
  <inkml:trace contextRef="#ctx0" brushRef="#br0" timeOffset="3237.0511">23001 2599 1157 0,'-9'-2'353'0,"-6"1"-144"15,-6 5-20-15,1 4-73 0,-2 4-33 16,-1 9-47-16,1-1-17 16,3 4-9-16,7 3-9 15,9 1-1-15,8 5 2 16,16-1-2-16,0-2 1 15,13-8 5-15,-1-7 2 16,5-15 13-16,3-8 13 16,-2-15 17-16,-3-6 42 15,-16-8 37-15,-8-2 17 0,-20 4 8 16,-12 4-42-16,-12 8-55 16,-6 7-12-16,2 5-48 15,5 6-471-15</inkml:trace>
  <inkml:trace contextRef="#ctx0" brushRef="#br0" timeOffset="10112.0055">18112 7119 1344 0,'-1'3'235'0,"1"3"-89"15,3-6-10-15,-3-1-32 16,4 0-13-16,26-5-32 16,42-4-8-16,-23 10-31 15,-4 0-11-15,-4 6-5 16,-6-1-46-16,-9 1-216 15</inkml:trace>
  <inkml:trace contextRef="#ctx0" brushRef="#br0" timeOffset="10299.8149">18157 7272 1608 0,'7'0'313'0,"14"-1"-174"0,9-3-47 16,16 0-41-16,9 1-25 15,3-3-45-15,-5 2-111 16</inkml:trace>
  <inkml:trace contextRef="#ctx0" brushRef="#br0" timeOffset="10783.0772">18641 7064 1448 0,'-3'0'263'16,"0"2"31"-16,9 6-214 15,9 6-23-15,14 5-33 16,4 3-8-16,8 5-7 0,-9-2 0 15,-12 3 4 1,-11 1 3-16,-18-5 6 0,-9-3 6 16,-8-9-3-16,-4-6-8 15,-1-13-14-15,4-5-10 16,9-9-13-16,4-3-2 16,14-4-1-16,3-2 2 15,13-2 5-15,7-2 5 16,2 7 6-16,-5-1 5 0,-7 7 9 15,-8 0 3-15,-9 9 2 16,-6 1-2-16,-7 2-37 16,-1 6-38-16,4 3-317 15</inkml:trace>
  <inkml:trace contextRef="#ctx0" brushRef="#br0" timeOffset="10958.2434">18941 7240 1503 0,'0'1'326'16,"0"1"47"-16,-5 2-221 16,4-4-51-16,0 0-70 15,0 0-42-15</inkml:trace>
  <inkml:trace contextRef="#ctx0" brushRef="#br0" timeOffset="11496.8535">19238 7041 1111 0,'3'-5'362'0,"0"-3"-190"15,0 2-49-15,-1 0-64 16,-1-1-13-16,-5 4-26 16,-1-3-4-16,-5 6-5 15,1 0-2-15,-1 0-8 16,-2 5-1-16,-2-2 0 0,-1 4-2 16,-1 2 0-1,2 3-1-15,3-1 0 0,2 0-1 16,4 3 0-16,0-6-1 15,4 3 1-15,2-1-1 16,3-2 2-16,4 0-1 16,3-3 1-16,3-1 2 15,6-1 5-15,4 2 6 16,2 4 12-16,-3 4 7 16,-8 4 20-16,-6 5 9 0,-13 0 26 15,-7 3 6-15,-10 0-21 16,-3-7-12-16,0-13-49 15,-1-9-40-15</inkml:trace>
  <inkml:trace contextRef="#ctx0" brushRef="#br0" timeOffset="12154.3865">19555 7090 1502 0,'1'5'248'0,"-1"4"-84"16,3 9-91-16,-1 4-16 0,-1 6-8 15,3-1 3-15,-4-6-10 16,1-3-5-16,2-11-17 15,-3-5-4-15,5-10-2 16,0-5 1-16,0-5-2 16,4-3-5-16,-2 1-5 15,1 0 0-15,4 8 1 16,-4-2 0-16,5 13 1 16,1 1 0-16,-2 6 0 15,0 7 2-15,-3 2 4 16,-3 4-1-16,-4 1 0 15,2-1-1-15,-3-5-4 16,0-6 0-16,1-8-6 16,2-3-3-16,1-10-4 15,3-2 2-15,1-3 2 0,2-4 1 16,2 1 1-16,2 1 1 16,3 3-2-16,-1 2 0 15,2 8 1-15,-5 1 1 16,-3 6 6-16,0 7 6 15,-1 7 18-15,-1 8 9 16,3 8 2-16,-4 1-4 16,2 1-11-16,-2-8 9 15</inkml:trace>
  <inkml:trace contextRef="#ctx0" brushRef="#br0" timeOffset="26921.439">19035 9581 1428 0,'0'-1'244'0,"-1"1"-39"16,1 0-24-16,0 0-45 0,-1 0-12 15,0 26-33-15,-4 37-15 16,0-23-28-16,3 7-12 15,2-1-16-15,2-4-7 16,-1-6-7-16,-1-6-2 16,2-7-10-16,-2-4-20 15,0-6-63-15,0-3-55 0</inkml:trace>
  <inkml:trace contextRef="#ctx0" brushRef="#br0" timeOffset="27399.507">18851 9703 1331 0,'7'-7'250'0,"12"-14"-77"16,6-1 4-16,12-1-36 15,2 0-12-15,1 8-33 16,2 8-11-16,-9 8-30 0,-1 5-13 16,-11 12-19-16,-7 0-8 15,-12 7-5-15,-5 4-4 16,-10 0-1-16,-3 1-2 15,0-11 1-15,0-6 0 16,5-9-17-16,5-2-7 16,11-7-8-16,5-1-3 15,14-2 12-15,7 0 5 0,9 6 9 16,5 3-2-16,-1 8 8 16,-6 4 4-16,-20 10 7 15,-13 3 8-15,-25 9 10 16,-11 1-1-16,-18-4-4 15,-7-5-4-15,7-16-6 16,7-6-3-16,12-11-33 16,9-3-30-16</inkml:trace>
  <inkml:trace contextRef="#ctx0" brushRef="#br0" timeOffset="29561.2601">18713 9082 819 0,'3'-10'437'0,"6"-10"-212"16,5-4-130-16,9-6-25 16,2 0 14-16,5 6-5 15,-4 8 3-15,-8 22-16 16,-6 13-11-16,-10 20-11 15,-2 11-1-15,-5 5-4 16,2-2-8-16,6-9-9 16,7-10 0-16,8-15-3 15,4-8 4-15,7-17 10 16,-1-7 3-16,0-16-3 16,1-4-4-16,-10-9-12 15,-4 0-2-15,-6 4-5 0,-6 3-1 16,-2 15 9-16,-4 11 5 15,-6 15 8-15,-4 9 4 16,2 11-10-16,4 8-6 16,5 2-10-16,7-3-5 15,10-5-16-15,4-11-38 16,4-10-109-16,4-5-138 0</inkml:trace>
  <inkml:trace contextRef="#ctx0" brushRef="#br0" timeOffset="29772.6939">19226 9161 1516 0,'1'4'265'0,"1"11"-80"15,-1 5-37-15,-1 2-41 16,-3 7-30-16,-1-1-39 15,1-1-14-15,3-5-10 16,0-11-21-16,0-11-78 16,1-2-67-16</inkml:trace>
  <inkml:trace contextRef="#ctx0" brushRef="#br0" timeOffset="30046.375">19199 9175 1195 0,'2'-7'330'0,"6"-7"-115"0,4 2-42 16,4 0-70-16,3 2-24 16,-3 6-26-16,-2 0-13 15,-9 8-10-15,-2 3-3 16,-7 3-10-16,-3 4-1 0,0-1-10 16,3-3-2-16,6-1-4 15,5-4-2-15,8-1-1 16,3 2-1-16,4 1 3 15,-1 5 0-15,-11 4 2 16,-5 1 2-16,-14 6 4 16,-10 0 2-16,-8-4-4 15,-6-2-18-15,1-16-191 16</inkml:trace>
  <inkml:trace contextRef="#ctx0" brushRef="#br0" timeOffset="30311.7632">19464 9002 1310 0,'0'2'293'16,"3"-1"-2"-16,10 1-89 16,5 1-89-16,8-1-25 15,5 4-54-15,2 2-14 0,-5-1-20 16,-3-3-40-16</inkml:trace>
  <inkml:trace contextRef="#ctx0" brushRef="#br0" timeOffset="30488.9077">19540 9155 1485 0,'3'2'265'0,"8"1"-52"15,5 0-83-15,15-2-72 16,3-1-25-16,5 0-67 15,0-2-154-15</inkml:trace>
  <inkml:trace contextRef="#ctx0" brushRef="#br0" timeOffset="30820.3163">19809 8907 1283 0,'10'-18'276'16,"5"-16"-91"-16,18 8-36 15,-2 1 6-15,7 16-42 16,0 8-23-16,-13 15-38 15,1 9-7-15,-20 12-9 16,-7 8-6-16,-11 6-14 16,-6 2-4-16,-2-9-6 15,2-6-2-15,7-15-12 16,5-6-24-16,8-10-67 16,6-2-53-16</inkml:trace>
  <inkml:trace contextRef="#ctx0" brushRef="#br0" timeOffset="30945.211">20034 9283 1548 0,'1'0'360'0,"3"-6"9"16,-2 3-166-16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7T09:32:29.18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22524 3559 1452 0,'-7'3'215'0,"-5"14"-80"15,2 8-8-15,0 14-22 16,1 8-4-16,-1 9-9 16,1 0-26-16,-2-3-30 15,-1-3-12-15,4-17-10 16,-2-4-3-16,3-17 2 15,2-4 2-15,2-10 2 0,1-7-2 16,6-8-6-16,2-8-2 16,4-12-5-16,3-8-2 15,6-11 0-15,1-5 0 16,4 2 2-16,-1 5 1 16,-4 13-3-16,-3 10 11 15,-9 13 33-15,-3 9 7 16,-5 9 10-16,0 9-11 15,1 13-34-15,2 7-9 16,9 13-4-16,2 0 0 0,14 10-1 16,2-1-1-16,4 0 2 15,1-5-3-15,-5-9-40 16,-5-5-30-16,-10-16-80 16,-4-1-58-16</inkml:trace>
  <inkml:trace contextRef="#ctx0" brushRef="#br0" timeOffset="154.7216">22459 3793 1506 0,'10'-4'310'0,"20"-6"3"15,11-1-57-15,12 6-126 16,5-2-28-16,-10 7 101 0</inkml:trace>
  <inkml:trace contextRef="#ctx0" brushRef="#br0" timeOffset="1090.4682">18980 9618 1330 0,'0'-10'285'0,"0"-8"-4"16,-3 4-25-16,3 14-84 16,-5 5-36-16,0 17-56 15,2 14-16-15,-1 14-17 16,0 11-5-16,1 5-21 15,7-2-3-15,2-7-6 16,-2-12-4-16,2-13-37 16,-6-10-34-16,1-11-108 15,-1-4 4-15</inkml:trace>
  <inkml:trace contextRef="#ctx0" brushRef="#br0" timeOffset="1482.2511">18872 9706 1597 0,'9'-12'341'0,"13"-18"-103"16,7 4-50-1,7 9-82-15,-2 1-24 0,-1 13-35 16,-3 4-14-16,-7 7-9 15,-1 7-5-15,-19 9-9 16,-7 5-2-16,-17 5 0 16,-2-2-2-16,4-4-2 15,3-10-5-15,11-13-21 16,5-5-9-16,11-5-3 16,10-5 2-16,15 3 12 15,9 7 6-15,9 7 7 16,-1 10 3-16,-15 17 20 15,-11 3 12-15,-33 9 28 16,-16 3 6-16,-25-3-6 16,-9 0-4-16,-2-17-17 15,1-15-8-15,11-21-39 0,10-14-36 16,17-13-234 0</inkml:trace>
  <inkml:trace contextRef="#ctx0" brushRef="#br0" timeOffset="2431.2713">22210 2727 1485 0,'8'-11'232'0,"11"-7"-91"16,-1 6-29-16,0 17-43 16,-3 7-9-16,-11 15-10 15,-1 5 1-15,-5 9 3 16,-1 1-8-16,8 0-15 16,1-3 0-16,6-11 0 15,3-5 4-15,1-13 5 16,3-4-2-16,0-12-6 15,4-5-5-15,-1-13-7 16,-2-4-1-16,-3-9-5 16,-3-7-1-16,-10 1-1 0,0 2-1 15,-6 9-3-15,-1 4-3 16,1 14-6-16,-1 4-5 16,3 12-7-16,-3 7 0 15,0 12 3-15,4 5 4 16,-1 10 6-16,0 5 0 15,7 1 10-15,0 1-30 16,7-6-84-16</inkml:trace>
  <inkml:trace contextRef="#ctx0" brushRef="#br0" timeOffset="2799.0627">22718 2951 1559 0,'-11'11'312'16,"-6"6"-86"-16,-4 7-111 15,0 5-21-15,5-4-38 16,2 0-13-16,9-7-17 16,1-11-7-16,8-2-8 15,1-5-2-15,6-13 1 16,2-3 0-16,-1-10-1 15,2-6 0-15,-1 0-4 0,-1-2-1 16,0 6-4-16,-4 5 8 16,-1 6 9-16,-1 8 6 15,-2 8 3-15,3 4-9 16,2 10-14-16,3 8-4 16,4 3-1-16,0 3 0 15,2 1 2-15,-8-1 0 16,3 2-6-16,-2-5-19 15,-5-6-65-15,4-5-63 0</inkml:trace>
  <inkml:trace contextRef="#ctx0" brushRef="#br0" timeOffset="2956.9955">22683 3017 1597 0,'3'-3'344'15,"7"-2"-101"-15,13-1-155 16,7 0-32-16,10 5-40 16,0-4 3-16,-4 6 74 15</inkml:trace>
  <inkml:trace contextRef="#ctx0" brushRef="#br0" timeOffset="3205.3321">22910 2810 1420 0,'11'-4'225'16,"8"-2"-61"-16,9-1-41 15,16 0-52-15,-6 4-25 0,4 2-29 16,-5 3-6-16,-7 5-32 16,-6 1-63-16</inkml:trace>
  <inkml:trace contextRef="#ctx0" brushRef="#br0" timeOffset="3375.3038">22985 2879 1615 0,'4'-1'324'0,"7"-1"-170"15,9 1-43-15,10 0-46 16,5 2-23-16,8 2-23 16,0-2 13-16,0 0-83 15</inkml:trace>
  <inkml:trace contextRef="#ctx0" brushRef="#br0" timeOffset="3744.0196">23532 2733 1383 0,'-13'-4'248'0,"-18"-8"-39"16,-2 3-25-16,0 6-73 16,0 0-22-16,5 13-48 15,3 5-23-15,4 11-21 16,7 9-3-16,14 8-5 16,5 5 1-16,14-4 3 15,3-5 4-15,9-15 12 16,12-3 5-16,6-20 14 15,4-8 1-15,-5-14 2 16,-11-10 4-16,-18-7 3 16,-10-5 1-16,-17 1-6 15,-9 1-6-15,-7 10-51 16,0 8-40-16,1 10-100 16,3 4-112-16</inkml:trace>
  <inkml:trace contextRef="#ctx0" brushRef="#br0" timeOffset="3879.8574">23573 2710 1519 0,'-6'6'316'15,"-11"13"-22"-15,-4 6-70 16,-9 14-119-16,1 7-40 16,9 2-36-16,4-5-5 0</inkml:trace>
  <inkml:trace contextRef="#ctx0" brushRef="#br0" timeOffset="4792.2">18570 8953 1473 0,'12'-16'240'16,"12"-16"-82"-16,0 6-29 15,-6 21-57-15,-4 5-21 16,-7 18-16-16,-5 11 0 16,-3 15 1-16,-5 3 0 0,3 0-8 15,3-2-5 1,8-13-13-16,6-5-2 0,6-10-3 16,6-9 2-16,4-10 2 15,-2-7 3-15,0-15-7 16,-6-3 0-16,-8-10-4 15,-5-1 0-15,-5 5 1 16,-4 0 0-16,-6 15 1 16,0 2 0-16,-2 10 3 15,0 5-1-15,4 4-5 16,3 7 0-16,4 5-8 16,4 5 2-16,2 12 1 15,1 1 2-15,-1 11 6 16,-1 1-1-16,-1-1-71 15,-7-3 60-15</inkml:trace>
  <inkml:trace contextRef="#ctx0" brushRef="#br0" timeOffset="4986.7529">19005 9139 1480 0,'0'1'231'15,"2"9"-84"-15,1 6-42 16,0 11-29-16,6 3-11 16,-7 3 5-16,-3 1-14 15,2-4-18-15,-1-6-3 0,4-14-91 16,3-7-103-16</inkml:trace>
  <inkml:trace contextRef="#ctx0" brushRef="#br0" timeOffset="5260.7036">19007 9130 1211 0,'8'-5'350'16,"0"-5"-87"-16,5-1-84 15,1 4-46-15,1 4-61 16,5 3-21-16,-6 8-23 16,-5 3-2-16,-14 2-4 15,-4 0-4-15,-9 4-3 16,6-3-6-16,6-3-9 15,4-2-3-15,11-7-8 16,1-2-1-16,14 2 2 0,-1 0 2 16,1 8 5-16,-1 2 0 15,-14 7 9-15,-8 3 6 16,-11 3 7-16,-8-2 3 16,-10-4-1-16,0-6-9 15,4-17-34-15</inkml:trace>
  <inkml:trace contextRef="#ctx0" brushRef="#br0" timeOffset="5497.7041">19277 8988 1553 0,'5'-4'306'0,"11"1"-71"16,7-2-69-16,15-1-88 15,6 4-23-15,-1 1-38 16,-3 1 2-16,-8 3-52 16,-6 2-47-16</inkml:trace>
  <inkml:trace contextRef="#ctx0" brushRef="#br0" timeOffset="5666.1348">19335 9096 1573 0,'7'2'294'15,"15"4"-140"-15,8 1-54 16,10 1-50-16,4-2-13 15,-2-3 402-15</inkml:trace>
  <inkml:trace contextRef="#ctx0" brushRef="#br0" timeOffset="5982.2125">19707 8716 1604 0,'14'-14'333'0,"20"-7"-146"16,7 6-47-16,10 15-72 15,-1 5-25-15,-8 11-27 16,-7 1-6-16,-20 11-1 15,-12 6-2-15,-15 16 0 0,-15 5 2 16,-12 3-1-16,2-6-2 16,4-13-2-16,11-10-5 15,15-8-37-15,7-4-27 16,16-2-127-16</inkml:trace>
  <inkml:trace contextRef="#ctx0" brushRef="#br0" timeOffset="6127.9496">19844 9279 1722 0,'2'2'395'0,"1"0"-177"16,4 1 258-16</inkml:trace>
  <inkml:trace contextRef="#ctx0" brushRef="#br0" timeOffset="8512.1704">21212 7062 1053 0,'-3'-12'389'15,"-3"-11"-244"-15,1 0-29 16,5-3-8-16,4 3-10 16,3-1-15-16,7 0-32 0,7 2-17 15,16-2-20-15,7-3-6 16,9 3-8-16,1 3-2 16,-4 9 4-16,-3 7-26 15,-9 8-155-15</inkml:trace>
  <inkml:trace contextRef="#ctx0" brushRef="#br0" timeOffset="8900.7704">21603 6800 616 0,'6'-5'456'0,"3"-2"-124"16,2-3-223-16,2-6-32 16,-3-9-25-16,0-2 1 15,-4-11-9-15,-1-2-5 16,-3-2-11-16,1 3-7 16,-3 1-13-16,3 5-8 15,-1 11-26-15,0 3-20 16,0 7-111-16</inkml:trace>
  <inkml:trace contextRef="#ctx0" brushRef="#br0" timeOffset="9110.4293">21704 6485 664 0,'1'-19'465'15,"-1"-15"-165"-15,-7-4-198 16,-5 2-21-16,-10-7-29 16,-2 1-8-16,1-7-26 15,2 2-9-15,9 8-9 16,4 3-11-16,8 11-120 16</inkml:trace>
  <inkml:trace contextRef="#ctx0" brushRef="#br0" timeOffset="9555.0373">21575 6049 1114 0,'7'-15'333'0,"9"-17"-224"15,4-4-15-15,9-1-17 0,1 3-16 16,3 6-25-16,-1 5-12 15,-4 11-45-15,-5 8-49 16</inkml:trace>
  <inkml:trace contextRef="#ctx0" brushRef="#br0" timeOffset="9828.9027">21909 5824 1267 0,'11'1'283'15,"11"1"-109"-15,-3 9-66 16,7 5-8-16,-4 8-42 15,-5 8-16-15,-1 8-25 16,-8 3-2-16,-3 10-65 16,-4 2-22-16,-3-1-143 15</inkml:trace>
  <inkml:trace contextRef="#ctx0" brushRef="#br0" timeOffset="10079.5464">22079 6031 836 0,'1'12'375'0,"3"15"-203"15,-3 6-90-15,-1 12-48 16,0 1-11-16,0 9-14 16,0-4 4-16</inkml:trace>
  <inkml:trace contextRef="#ctx0" brushRef="#br0" timeOffset="10291.2365">22127 6260 850 0,'5'17'460'16,"-2"11"-248"-16,3 18-148 16,0 5-20-16,0 10-15 15,3 2-8-15,-1 0-6 0,-2-3-1 16,-2-18-6-16,-1-11-30 15</inkml:trace>
  <inkml:trace contextRef="#ctx0" brushRef="#br0" timeOffset="10502.8457">22237 6553 1206 0,'-2'3'283'16,"-4"3"-168"-16,1 7-78 16,2 1-11-16,-3 5-127 15</inkml:trace>
  <inkml:trace contextRef="#ctx0" brushRef="#br0" timeOffset="23101.0339">21954 6614 761 0,'-2'-5'481'0,"1"-2"-218"16,0 4-126-16,-4-3-21 15,2 3-10-15,-1 4-18 16,0 0-15-16,3-1-21 16,-1 0-7-16,0 30-15 15,-3 45-2-15,7-6-4 16,-6 11 11-16,0 19 14 16,0 8-2-16,-5-3-8 15,1-4-13-15,0-21-12 16,-2-16-1-16,1-22 2 15,5-4 2-15,-4-17 0 16,0-6-3-16,8-5-10 16,0-9-7-16,0-1-36 0,6 1-22 15,-6-1-72-15,0 0-61 16</inkml:trace>
  <inkml:trace contextRef="#ctx0" brushRef="#br0" timeOffset="23734.5632">21737 7369 1461 0,'0'-1'260'0,"0"-1"-43"0,2 5-100 15,-2-3-25-15,0 0-34 16,11 21-11-16,23 32-17 16,-15-23-9-16,0-5-9 15,-1-1-3-15,1-5 3 16,-9-13 2-16,3-5 29 15,-2-5 16-15,-1-9 16 16,6 0 11-16,3-9-7 16,3 0-15-16,6 0-20 15,1-1-5-15,-6 3-23 16,-1 1 5-16,-5 2 275 16</inkml:trace>
  <inkml:trace contextRef="#ctx0" brushRef="#br0" timeOffset="24545.3298">22298 7496 1335 0,'-1'-4'268'0,"-1"7"-39"16,3 6-34-16,-1 12-84 15,0 9-19-15,0 14-43 16,-4 5-8-16,3 5-20 16,0 0-3-16,2-11-5 15,3-4-1-15,-3-16-24 16,1-8-25-16,-4-9-102 15,-4-9-116-15</inkml:trace>
  <inkml:trace contextRef="#ctx0" brushRef="#br0" timeOffset="24784.2013">22240 7507 1467 0,'6'-1'254'0,"4"1"-52"16,11 0-110-16,8-3-30 0,7 2-40 15,3 1-7-15,0 2 5 16,-4 1-36-16</inkml:trace>
  <inkml:trace contextRef="#ctx0" brushRef="#br0" timeOffset="25025.1419">22314 7664 1567 0,'4'0'278'0,"11"3"-133"16,4-1-60-16,10 0-43 0,6-1-13 15,-1 3-10-15,2-3-46 16</inkml:trace>
  <inkml:trace contextRef="#ctx0" brushRef="#br0" timeOffset="25701.6847">22603 7843 606 0,'2'1'429'16,"2"3"-108"-16,-1-3-188 15,-3-2-34-15,0-1-10 0,0 1 2 16,0 0-18-16,0 0-7 16,2-6-29-16,0-7-11 15,-3-26-1-15,-13 28 1 16,-3 8-5-16,-2 3-4 15,1 6-16-15,1 3-5 16,3 9-6-16,1 0-1 16,9-1-4-16,2 1-7 15,5-4-38-15,2-3-19 16,6-3-25-16,-2-3 1 0,6-5 36 16,-1-5 18-16,0-5 32 15,0 0 12-15,-6 1 20 16,0 1 16-16,-4 4 25 15,-1 0 19-15,0 4 14 16,-1 2-5-16,-2-1-24 16,0 0-14-16,3 7-26 15,5 16-5-15,10 34-5 16,-11-25-1-16,-6 6-1 16,-3-1 17-16,-11 2 14 15,-6 0 8-15,-6-4 4 16,-1-5-16-16,-4-11-9 15,2-11 0-15,1-13-5 16,-3-12-7-16,11-13-38 16,1-8-25-16,11-12-165 15</inkml:trace>
  <inkml:trace contextRef="#ctx0" brushRef="#br0" timeOffset="26386.0205">22307 7339 811 0,'-1'0'487'0,"1"1"-261"0,6 0-103 16,-6-1-53-16,6 0-24 15,24 2-24-15,38 2-8 16,-26-1-9-16,1-2 0 15,-7 2 0-15,-3-2 2 16,-12 2-5-16,-5-2-8 0,-8-2-24 16,-3-1-6-16,-8-2 2 15,-4-2 6-15,-6 0 23 16,-2-1 6-16,0 3 0 16,1-1 2-16,5 3 0 15,2 2 0-15,5 0 2 16,2 2 2-16,0-2 2 15,0 0 2-15,0 0 4 16,13 4 5-16,33 13 19 16,-30-11 21-16,-2 2 42 15,-5 2 8-15,-6 4 25 16,-8 2-3-16,-13 4-33 16,-2 2-20-16,-2-4 1 15,5-1 101-15</inkml:trace>
  <inkml:trace contextRef="#ctx0" brushRef="#br0" timeOffset="32206.7344">21356 5801 1249 0,'0'-2'283'0,"-1"0"-122"16,1 0-28-16,0 2-36 0,0 0-20 15,3 5-31-15,18 22-7 16,45 46-19-16,-22-16-5 16,9 21-8-16,5 12-4 15,2 20 2-15,-1 0 1 16,-7-8 1-16,0-11 1 15,-12-29 2-15,-7-15 0 16,-14-21 0-16,-5-8 2 0,-4-7 8 16,-4-6-11-16</inkml:trace>
  <inkml:trace contextRef="#ctx0" brushRef="#br0" timeOffset="33104.8388">21377 5748 1175 0,'0'7'325'0,"-5"6"-159"15,-1 6-75-15,6 0-21 16,-10 4-30-16,4 0-14 15,2 0-15-15,-3-1-6 0,4-8-2 16,3 0-1-16,-2-12-1 16,1-2 1-16,1-6-2 15,0 5 1-15,0 0 1 16,0-25-1-16,7-32 3 16,0 28 3-16,0 3 12 15,5 5 9-15,1 5 15 16,-2 3 4-16,0 6 5 15,-1 2 5-15,2 7-2 16,6 5-3-16,5 5-11 16,1 1-8-16,5-1-15 15,0-4 1-15,-1-5-40 16,-4-1 190-16</inkml:trace>
  <inkml:trace contextRef="#ctx0" brushRef="#br0" timeOffset="33977.6403">21628 5312 1503 0,'1'3'238'0,"0"4"-106"16,2 2-22-16,0 10-40 16,-2 2-16-16,3 7-22 15,-1 1-9-15,0-2-12 16,1-1-3-16,3-11-3 15,-2-1 0-15,-3-14 3 16,0-4 0-16,-2-6 1 16,1-6 0-16,2-6-4 15,0-3 6-15,3 1 11 16,1-1 9-16,3 4 11 16,3 3-2-16,1 6-6 0,2 5-5 15,1 10 2-15,2 3-2 16,3 11 1-16,-2 0-4 15,1 4-6-15,-2 3-4 16,-8-5-5-16,-2 2-2 16,-6-3 2-16,-3-6-7 15,-2 0-43-15,-4-3-32 16,-3-7-79-16</inkml:trace>
  <inkml:trace contextRef="#ctx0" brushRef="#br0" timeOffset="34562.7532">21614 5131 1364 0,'-1'-2'280'16,"-3"1"-14"-16,4-1-81 16,0 2-20-16,0 0-65 15,5-1-25-15,25-1-31 16,38-2-14-16,-19-1-19 15,3 2 0-15,-11 5-52 16,1 1-39-16,-16 0-394 16</inkml:trace>
  <inkml:trace contextRef="#ctx0" brushRef="#br0" timeOffset="35110.4612">21886 5017 1240 0,'-2'-2'309'0,"2"2"-113"15,0 3-69-15,0-3-28 16,0 0-57-16,1 9-14 16,18 7-18-16,27 24-5 15,-27-31-2-15,0 0 2 16,-5-6 0-16,-3 4 1 15,-7-7 6-15,-3 3-10 16,-5 2 50-16,3-5 20 16,0 0 16-16,-6 2 15 0,-14 7-49 15,-24 22-19-15,26-18-11 16,5-3 29-16</inkml:trace>
  <inkml:trace contextRef="#ctx0" brushRef="#br0" timeOffset="56187.371">21560 6960 568 0,'1'0'295'0,"0"0"-62"15,1 0-62-15,-2-1-73 16,0 0-42-16,0-1-21 16,0 1-10-16,4-1 4 15,15-7 1-15,33-18 4 16,-29 12 1-16,2 0-8 15,-1-2 1-15,-5 2-3 16,0 0-45-16</inkml:trace>
  <inkml:trace contextRef="#ctx0" brushRef="#br0" timeOffset="56689.8602">21832 6766 930 0,'4'0'367'0,"3"-3"-221"15,4-2-72-15,3-4-13 16,4-3-3-16,4-1-3 15,-4-2-7-15,2 2-23 0,-5-3-20 16,-2 3-139-16</inkml:trace>
  <inkml:trace contextRef="#ctx0" brushRef="#br0" timeOffset="57145.0255">22056 6583 456 0,'4'0'313'15,"-4"-1"9"-15,0 0-81 16,10-6-119-16,36-27-46 16,-24 20-21-16,0 2-10 15,-3-1-13-15,1 0-66 0</inkml:trace>
  <inkml:trace contextRef="#ctx0" brushRef="#br0" timeOffset="57601.8467">22283 6404 1001 0,'2'0'380'0,"8"-3"-240"15,2-3-44-15,4-7-5 16,6-1-10-16,4-4-25 16,-5 0-10-16,-1 0-28 15,-6 1-7-15,-3 7-83 16</inkml:trace>
  <inkml:trace contextRef="#ctx0" brushRef="#br0" timeOffset="58089.5378">22565 6179 796 0,'0'-2'408'0,"3"-1"-189"15,3-2-108-15,-6 4-19 16,0 0 4-16,8-4-11 15,10 3 4-15,35-45-25 16,-30 28-12-16,-1 4-25 16,-5 2-9-16,-6 10-1 15,-2-2-24-15</inkml:trace>
  <inkml:trace contextRef="#ctx0" brushRef="#br0" timeOffset="64457.4897">21798 6499 867 0,'-2'3'366'0,"0"2"-203"15,2-1-74-15,0-4-27 16,0 0-3-16,0-1-6 16,0 0-1-16,0 0-10 15,0 0-3-15,0 0 0 16,0-1 4-16,0 1-3 0,6-2-4 16,5-3-7-16,36-18-5 15,-29 10-3-15,5-6 0 16,6 0 1-16,-6-6-1 15,1 10-6-15,-4 0 1 16,-12 8-7-16,-4 6-3 16,-6 3-46-16,-4 6-59 15</inkml:trace>
  <inkml:trace contextRef="#ctx0" brushRef="#br0" timeOffset="65071.794">22011 6345 673 0,'-1'0'463'0,"-2"-1"-142"15,3 0-187-15,0 0-22 16,-1 0-10-16,0 0-22 16,0-1-13-16,1 2-30 15,0 0-11-15,0 0-12 16,0 0-5-16,1 3-7 15,4 6-1-15,3 5-1 16,19 28 0-16,-16-28 0 16,4 5 0-16,-2-5 0 15,0 2 0-15,-1 0 1 16,-3-5-1-16,0 0 1 16,-1-4 1-16,-3-5 0 15,0-3 2-15,2 0 9 16,-4 3 7-16,2-1 5 15,-2 3 4-15,-3-4-13 16,0 0-4-16,0 0-30 16,0 0 2-16</inkml:trace>
  <inkml:trace contextRef="#ctx0" brushRef="#br0" timeOffset="114303.3457">1693 5447 1439 0,'-16'18'208'16,"-12"8"-79"-16,8 17-92 15,5 6-9-15,14 10-15 16,7 5 1-16,18-3 1 15,8-4 3-15,16-18 19 16,7-11 17-16,15-29 22 16,4-13 8-16,-7-22 52 15,-7-12 9-15,-27-12 5 16,-10-2 15-16,-21-4-61 16,-16 4-27-16,-23-2-33 15,-20 2-11-15,-11 17-21 16,2 9-12-16,7 30-4 0,13 6-31 15,14 17-95-15,3 5-68 16</inkml:trace>
  <inkml:trace contextRef="#ctx0" brushRef="#br0" timeOffset="114410.3967">1699 5635 1560 0,'25'4'292'0,"38"-5"-126"15,15 1-60-15,13-4-48 16,2-1 396-16</inkml:trace>
  <inkml:trace contextRef="#ctx0" brushRef="#br0" timeOffset="115261.9343">2527 5602 1412 0,'-15'-7'281'0,"-18"-9"-33"15,-9 7-98-15,4 6-28 16,-1 7-95-16,8 4-14 16,16 9-24-16,6 1-4 15,14 6-6-15,5-1 1 16,13-3 5-16,7 0 3 16,5-5 8-16,-1-4 3 0,1-2 4 15,-11-5 1-15,-8-2 4 16,-7-2 3-16,-11-1-2 15,-7-2 0-15,-11 1-5 16,-4 2-2-16,-10 3 0 16,5 2-1-16,3 4-4 15,7 1-3-15,8 4-7 16,5 0-3-16,12 3 4 16,9 0 1-16,9-3 6 15,8 0 3-15,2-9 3 16,1-3 2-16,3-4 2 15,-11-10-1-15,-1-5 4 16,-3-6-1-16,-12-8 3 16,5 2 3-16,-7 2-1 15,-7 2 2-15,-3 9-3 16,-3 6-2-16,-3 6-3 0,2 8 0 16,1 8-4-16,4 3-2 15,8 7-3-15,1 1-2 16,4 0 4-16,2 1 0 15,2-4 2-15,4-2 2 16,1-5 3-16,0-6 0 16,-7-7 3-16,-2-7 2 15,-1-9 2-15,-1-4 2 0,1-4 2 16,-2-1-2-16,-10 3-2 16,-4 0-2-16,-3 8-5 15,0 5-5-15,-1 8-5 16,1 7-5-16,4 6-5 15,4 2 0-15,10 6 4 16,6-4 3-16,8 2 6 16,2-3 2-16,2-4 20 15,0-3 15-15,-3-13 39 16,0-3 14-16,-9-7-2 16,-2-2-10-16,-6-2-56 15,-9-1 28-15</inkml:trace>
  <inkml:trace contextRef="#ctx0" brushRef="#br0" timeOffset="115740.6842">3209 5808 1493 0,'8'8'241'0,"10"13"-87"15,6-1-6-15,11-4-22 16,4-4-18-16,9-9-46 16,-6-6-8-16,-10-13-21 15,-2-2-2-15,-18-10 4 16,-5-2 1-16,-14-3-6 16,-13-1-2-16,-15 2-10 15,-10 2-6-15,-4 10-8 16,1 8-4-16,7 16-9 15,9 15-6-15,7 15-2 16,6 8 2-16,14 14 8 16,5 4 7-16,5 5 3 0,7-4 3 15,5-7-1-15,3-7 1 16,-3-12-3-16,6-4-68 16</inkml:trace>
  <inkml:trace contextRef="#ctx0" brushRef="#br0" timeOffset="116284.9532">3812 5852 1476 0,'-1'-9'257'0,"-2"-13"-57"16,-3-1-36-16,-4-4-43 15,-1 2-15-15,-3 1-16 16,-1-1-13-16,-3 9-25 16,0 4-15-16,-4 8-25 15,1 7-8-15,2 5-11 16,1 1-2-16,7 9-9 15,3 2 1-15,9 9 0 16,5 3 2-16,9 1 7 16,4 1 5-16,7-10 4 0,1-7 1 15,2-12 3-15,-1-7 0 16,-5-12 2-16,0-7 2 16,-6-7 1-16,-5 0 1 15,-11 1-1-15,-3 3 1 16,-11 5-2-16,-1 3-2 0,-1 7-3 15,-7 4-3 1,13 8-8-16,1 4-4 0,8 8-4 16,14 0 4-16,2 4 8 15,5 2 3-15,10-1 7 16,2-1 5-16,0-6 5 16,0 0 0-16,-9-12 1 15,-5-2-2-15,-3-9 7 16,-4-4-15-16,-6-6 88 15</inkml:trace>
  <inkml:trace contextRef="#ctx0" brushRef="#br0" timeOffset="116416.1343">3932 5481 1615 0,'-5'-1'390'15,"-1"1"-79"-15,3 5-203 16,-2 5-52-16,11 8-30 15,4 3 357-15</inkml:trace>
  <inkml:trace contextRef="#ctx0" brushRef="#br0" timeOffset="116673.4481">4179 5641 1610 0,'-3'-8'387'0,"-2"-6"-77"16,1 4-96-16,4 15-114 15,2 12-36-15,5 21-45 16,2 9 0-16,4 26-6 16,3 6-2-16,-4 5-4 15,0-1-1-15,-2-18 0 16,-2-10 2-16,3-14 7 15,-2-9-19-15,2-15 317 16</inkml:trace>
  <inkml:trace contextRef="#ctx0" brushRef="#br0" timeOffset="116835.0562">4253 5854 1619 0,'16'-2'277'16,"24"-3"-226"-16,8 2-28 16,5 3-33-16,-3 0-81 15</inkml:trace>
  <inkml:trace contextRef="#ctx0" brushRef="#br0" timeOffset="117149.261">4732 5649 1465 0,'-15'-6'309'0,"-14"-4"47"0,-5 4-205 16,0 3-57-16,3 3-69 15,4 4-16-15,11 3-12 16,7 5-6-16,10 2-6 16,5-1 0-16,11 1-2 15,8-2 3-15,7-3 7 16,2-2 0-16,-5-1-29 15,-9-4 1-15,-12-2 0 16,-6 0 1-16,-11 0 33 16,-5 2 5-16,-10 3 29 15,-2 3 18-15,2 5 32 16,3 0 2-16,12 7-24 16,8 0-16-16,11 3-27 15,9-2-9-15,12-4 7 0,2-2-22 16</inkml:trace>
  <inkml:trace contextRef="#ctx0" brushRef="#br0" timeOffset="117878.8102">5478 5687 1535 0,'-8'21'238'0,"-4"16"-136"0,6 15-69 15,3 3-2-15,9-1 14 16,7-7 6-16,6-17 11 15,6-10 2-15,4-17-12 16,1-8-1-16,-1-16-13 16,-7-6-1-16,-7-11-10 15,-6 1-7-15,-8-4-9 16,-2 4-4-16,-8 11-7 16,-2 6-2-16,1 17-6 15,0 3-4-15,3 9 1 16,-1 5-1-16,8 5 2 15,1 0 1-15,6 7 3 16,1 1-1-16,2-4 4 16,3-1 3-16,1-9 1 15,4-3 2-15,1-8 4 16,-1-3 0-16,-5-15 0 16,-6 8 0-1,-1 0-1-15,20-27-1 0,2-5 0 0,-4-5 0 16,-6 22-5-16,3 4 2 15,1 9 4-15,4 10 1 16,-4 8 8-16,1 6-3 16,0 12 1-16,-10 6 14 15,-7 8 34-15,-7 1 17 16,-17-7 8-16,5-6-15 0,-11-14-29 16,4-6 280-16</inkml:trace>
  <inkml:trace contextRef="#ctx0" brushRef="#br0" timeOffset="118345.8699">6724 5688 1591 0,'-11'4'303'16,"-9"6"-151"-16,-6 6-46 15,6 8-49-15,2 5-23 16,11 9-23-16,9 3-5 0,6 2 5 16,10-3 1-16,12-12 2 15,3-4 1-15,9-20 6 16,-9-2 2-16,-6-7 13 15,-12-9 5-15,-19-3 0 16,-5-6-3-16,-23-3-22 16,-3 3-15-16,2 7-65 15,1 3-4-15</inkml:trace>
  <inkml:trace contextRef="#ctx0" brushRef="#br0" timeOffset="118595.6237">6924 5736 1651 0,'0'0'384'0,"2"3"-136"15,-4 3-70-15,1-6-82 0,0 2-17 16,0 21-40-16,4 32-11 16,6-22-16-16,-3 0-4 15,7-5-2-15,1-3 2 16,4-9 4-16,7-8 2 15,0-8 2-15,5-5 0 16,-1-13-2-16,-7 0-1 16,-6-10-14-16,-5-1-21 0,-9-3-75 15,0-4-66-15</inkml:trace>
  <inkml:trace contextRef="#ctx0" brushRef="#br0" timeOffset="118708.4907">7009 5525 1583 0,'-4'-4'346'0,"0"2"-122"16,4 3-61-16,0-1-112 16,0 0 6-16,2 8-153 15</inkml:trace>
  <inkml:trace contextRef="#ctx0" brushRef="#br0" timeOffset="119095.26">7471 5767 1473 0,'-5'-5'276'16,"-11"-2"-18"-16,-2 3-43 16,2 6-98-16,-4 6-35 0,3 13-63 15,5 5-9-15,3 9-10 16,4 2-3-16,16-3 2 16,5-4 1-16,13-7 6 15,1-7 4-15,0-14 19 16,-3-2 21-16,-8-9 44 15,-8-6 14-15,-17 2-3 16,-12-7-21-16,-8 4-46 16,-8 3-16-16,8 2-3 15,7 4 243-15</inkml:trace>
  <inkml:trace contextRef="#ctx0" brushRef="#br0" timeOffset="119794.711">7675 5771 1545 0,'3'0'276'16,"4"0"-97"-16,13 4-104 16,11-1-30-16,7-1-16 15,6 0-2-15,-4-4-5 16,-9 0 1-16,-6 0 0 15,-9 0-2-15,-9 2-7 16,-7 0-3-16,-11 0-13 16,-3 4-6-16,-6 4-4 15,0 5-1-15,-2 9-1 16,8 6 1-16,3 6-1 16,0 2 4-16,14 1 4 15,0-6 5-15,9-9 7 16,3-4 4-16,4-13 13 15,0-6 6-15,0-13 4 0,1-7-1 16,-7-8-5-16,3-2-7 16,-1 0-10-16,-1 6-4 15,-1 8 0-15,-1 8-1 16,-4 16 6-16,-1 9 4 16,-4 12-4-16,-1 1 0 15,-2 1-7-15,0-5 1 16,-2-10 1-16,2-2 2 15,5-10 7-15,0-4 2 0,5-8-1 16,2-11-2-16,-1-10-10 16,3-2-3-16,4-3-3 15,2 8-2-15,1 8 4 16,-2 10 2-16,-6 14 13 16,-4 4 4-16,-8 15 11 15,-1 6-1-15,-3 4-6 16,-3 2-5-16,6-3-6 15,1-10 65-15</inkml:trace>
  <inkml:trace contextRef="#ctx0" brushRef="#br0" timeOffset="120018.1229">8398 5754 1725 0,'-2'14'365'16,"0"24"-251"-16,1 13-2 16,2 13-3-16,4 6-3 15,-2 2-5-15,3-2-19 16,-7-6-50-16,1-2-8 16,-1-11-12-16,0-8-2 15,4-16-27-15,-3-13-31 0</inkml:trace>
  <inkml:trace contextRef="#ctx0" brushRef="#br0" timeOffset="120155.3614">8513 6023 1588 0,'10'-6'233'0,"10"-6"-233"16,10 5-135-16</inkml:trace>
  <inkml:trace contextRef="#ctx0" brushRef="#br0" timeOffset="120408.1564">8945 5946 1552 0,'-10'10'309'0,"-13"9"-95"15,-5-4-61-15,-6-5-87 0,-1-6-19 16,-4-12-7-16,8 1-6 15,5-11-10-15,6-7-16 16,14 0-19-16,6-6-8 16,11 0-12-16,11 6 5 15,4 7 15-15,-1 9 11 16,10 19 45-16,-8 10 13 16,6 16 16-16,-2 5 2 0,-8 3-23 15,2 0-13-15,-4-11 15 16,-3-4 228-16</inkml:trace>
  <inkml:trace contextRef="#ctx0" brushRef="#br0" timeOffset="120859.4285">9521 5763 1717 0,'8'1'356'0,"23"-1"-247"16,13 0-23-16,12-2-27 16,5-1-15-16,-10-3-25 15,-1 1-1-15,-20-2-44 16,-5 2-64-16</inkml:trace>
  <inkml:trace contextRef="#ctx0" brushRef="#br0" timeOffset="121037.6791">9771 5805 1434 0,'0'8'227'16,"0"4"-59"-16,1 12-51 0,4 4-20 16,-6 5-24-16,-1-1-12 15,2-2-28-15,3-5 2 16,5-7-81-16,-1-2-60 15</inkml:trace>
  <inkml:trace contextRef="#ctx0" brushRef="#br0" timeOffset="121311.3068">10132 5882 1471 0,'-12'-7'281'0,"-17"-10"-2"15,-1 2-78-15,3 8-99 16,-1 3-40-16,7 11-51 16,5 9-11-16,9 9-10 15,5 1-2-15,10 5 3 16,9-4 2-16,11-5 6 16,7-4 3-16,5-12 4 15,-2-6 3-15,-6-10 35 16,-4-5 19-16,-15-10 23 15,-13 0 6-15,-12-5-31 16,-10-3-41-16,-5 3 304 16</inkml:trace>
  <inkml:trace contextRef="#ctx0" brushRef="#br0" timeOffset="122012.3578">11078 5428 738 0,'-2'-1'512'0,"-7"-4"-236"16,-4 0-129-16,-4 2-33 0,-4-1-9 15,1 8-30-15,2 3-18 16,6 4-37-16,6 0-11 16,9 1-9-16,5 3-2 15,12-2-1-15,4 5 1 16,6-3 1-16,3 2 0 15,-6 1 2-15,-6-1 2 16,-16 1 8-16,-7-2 8 0,-15-1 16 16,-5 2 8-16,-5 2-4 15,7-1-9-15,5-2-18 16,3-2-6-16,12-1-15 16,2-2-10-16,10 0-14 15,3 1-1-15,-5 4-10 16,-3 2 11-16,-8 5 13 15,-14 4 7-15,-9 8 28 16,-6 3 7-16,-7 2 14 16,5 1 6-16,6-4-9 15,3-5-4-15,19-3-9 16,6-6-2-16,20-4 4 16,9 3-2-16,10-8 18 15,4 1 1-15</inkml:trace>
  <inkml:trace contextRef="#ctx0" brushRef="#br0" timeOffset="122595.3147">11379 5851 1264 0,'1'19'231'0,"-1"28"-155"16,0 0-20-16,-4-6 8 15,0-5 3-15,-2-15-10 16,1-6 8-16,0-15-1 15,2-3-8-15,3-12-13 0,0-8-11 16,1-9-21-16,1-6-5 16,3-5-4-16,-1 3-1 15,8 8 5-15,-1 3 8 16,6 9 19-16,2 7 8 16,2 6-7-16,2 1-6 15,-2 6-20-15,-1 6-7 16,-3 7 1-16,-4 5 3 15,-5 5 10-15,-2 3 5 0,-6 4 0 16,-2 5-2-16,-3-4-8 16,0-3-2-16,5-1-4 15,0-5-14-15</inkml:trace>
  <inkml:trace contextRef="#ctx0" brushRef="#br0" timeOffset="122898.6643">11873 5888 1552 0,'-4'10'274'0,"-11"13"-121"16,0 4-30-16,-8-1-37 15,-1 2-4-15,4-5-22 0,1-5-6 16,3-6-5-16,4-10-19 15,-1-8-10-15,3-9-5 16,9-8-16-16,1 1-10 16,10-1-3-16,5 1-1 15,1 9 4-15,2 1-2 16,-8 17 4-16,1 6-1 16,-1 10 7-16,-1 4 3 15,5 2 23-15,1-3-22 16,6 0-398-16</inkml:trace>
  <inkml:trace contextRef="#ctx0" brushRef="#br0" timeOffset="125785.6546">12056 5839 1301 0,'0'4'272'0,"-1"6"-80"16,-3 12-72-16,-1 9-26 15,-4 6-12-15,3-1-9 16,0 0-20-16,2-7 0 16,8-10-38-16,6-4-4 15,11-7-4-15,3-5 3 16,3 0-61-16,-4-3 22 0</inkml:trace>
  <inkml:trace contextRef="#ctx0" brushRef="#br0" timeOffset="126113.9527">12328 5918 1564 0,'-6'-6'334'0,"-6"-7"-68"16,0 4-61-16,-3 7-106 15,2 6-31-15,-2 6-44 16,1 3-13-16,4 6-13 16,-1-2-5-16,11 10-5 15,3-2 1-15,12 2 2 16,7-3 2-16,7-10 5 16,2 1 1-16,0-11 5 15,-3-6 3-15,-6-7 12 16,-7-6 7-16,-11-14 8 0,-5-1 1 15,-14-15-11-15,-6-8-3 16,-1-9-11-16,-2-5-7 16,7-2-15-16,8 2-18 15,12 15-42-15,10 5-15 16,19 18-59-16,3 10-34 16</inkml:trace>
  <inkml:trace contextRef="#ctx0" brushRef="#br0" timeOffset="126414.1483">12651 5899 1508 0,'0'9'251'0,"-7"11"-95"15,-1 4-28-15,4 10-52 16,-7-5 6-16,7 2-28 16,4-4-7-16,4-9-12 0,10-2-18 15,1-8-4-15,7-1 1 16,-8-8-36-16,7-2-45 15</inkml:trace>
  <inkml:trace contextRef="#ctx0" brushRef="#br0" timeOffset="126564.7461">12650 5694 1734 0,'0'-5'410'0,"3"-4"-234"15,-1 5-66-15,10 6-77 16,-4 5-27-16</inkml:trace>
  <inkml:trace contextRef="#ctx0" brushRef="#br0" timeOffset="126884.9778">13168 5877 1310 0,'-2'-1'319'0,"1"0"20"16,0 8-173-16,0-7-45 16,1 17-72-16,2 44-12 15,0-21-18-15,3-1-3 16,-1-1-5-16,0-7-1 0,3-6-4 16,-3-4-29-16,3-13-17 15</inkml:trace>
  <inkml:trace contextRef="#ctx0" brushRef="#br0" timeOffset="127048.7437">13058 6054 1489 0,'19'-1'295'15,"18"-1"-13"-15,12-3-126 16,-2 1-39-16,-4 5-60 15,-10-1 4-15,-15 8-286 16</inkml:trace>
  <inkml:trace contextRef="#ctx0" brushRef="#br0" timeOffset="127947.7504">13776 5755 1451 0,'0'-6'276'0,"-5"-3"-5"0,3 3-49 15,-4 13-111-15,1 12-49 16,0 23-55-16,-2 16-2 16,6 15-1-16,1 2 0 15,0-13-1-15,6-10 2 16,1-15 1-16,2-12-18 15,7-15-50-15,-2-8-40 16,-2-15-93-16,-1-10-11 0,-11-12-25 16</inkml:trace>
  <inkml:trace contextRef="#ctx0" brushRef="#br0" timeOffset="128067.4307">13733 5755 1337 0,'-3'-11'246'0,"3"-10"-86"15,3 4-7-15,12 7-68 16,10 2-29-16,10-1-37 15,13 3-10-15,11 3-10 16,7 4 14-16,-5 7 175 16</inkml:trace>
  <inkml:trace contextRef="#ctx0" brushRef="#br0" timeOffset="128466.7334">14012 6088 1403 0,'1'0'220'16,"3"0"-61"-16,-1 7-42 15,-1 8-43-15,-1 2 3 0,-1 3-20 16,0 0-2-16,1-5-17 16,0-3-9-16,4-7 6 15,-1-4 3-15,3-8 2 16,6-5-3-16,2-9-16 16,3-3-10-16,2 3-10 15,3 1-2-15,-2 6 2 16,-2 4 5-16,-1 9 11 15,-6 5 6-15,-4 10 8 16,-1 9-1-16,-4 11-2 16,-2-1-2-16,-1 8 22 15,-3 0 84-15</inkml:trace>
  <inkml:trace contextRef="#ctx0" brushRef="#br0" timeOffset="130148.0731">14597 5935 1388 0,'0'0'239'0,"0"3"-62"16,0 4-37-16,0-7-85 15,0 19-15-15,-3 40-11 16,5-26-6-16,-2-6 0 0,2 0-2 16,4-3-3-16,-1-4-22 15,-2-6-97-15,5-3-219 16</inkml:trace>
  <inkml:trace contextRef="#ctx0" brushRef="#br0" timeOffset="130329.5898">14456 6058 1415 0,'-3'-2'273'0,"-3"-1"-35"0,11-2-76 16,5 5-15-16,20 3-69 15,6-3-16-15,12 0-27 16,5 0-16-16,-1 0-1 16,0 2 378-16</inkml:trace>
  <inkml:trace contextRef="#ctx0" brushRef="#br0" timeOffset="130677.772">15011 5949 1610 0,'7'-4'305'0,"10"1"-172"16,7-4-40-16,7 5-34 15,4 2-15-15,-1 1-27 16,2 3-6-16,-5 1-4 15,-5-4-28-15,-7 1-141 16</inkml:trace>
  <inkml:trace contextRef="#ctx0" brushRef="#br0" timeOffset="130821.3806">15174 5938 1238 0,'-5'12'301'15,"-7"4"-116"-15,5 8-65 16,-1 5-18-16,8 2-35 15,2-1-16-15,2-3-19 16,6-3-3-16,-1-10 4 16,1 1-17-16</inkml:trace>
  <inkml:trace contextRef="#ctx0" brushRef="#br0" timeOffset="131151.9763">15509 5968 1484 0,'-7'-9'258'0,"-8"-7"-68"16,0 8-55-16,-4 8-76 15,1 7-26-15,1 7-32 16,2 3-7-16,9 6-5 15,5 8-3-15,9 0 1 16,3 0 3-16,10 1 5 16,2-9 2-16,6-3 4 15,1-6 5-15,-6-11 18 16,-2-5 37-16,-18-10 40 16,-4 0 9-16,-20-4-11 15,-9-1-35-15,-7 1-39 16,-2-3-45-16</inkml:trace>
  <inkml:trace contextRef="#ctx0" brushRef="#br0" timeOffset="131748.1337">15891 6039 942 0,'-1'-1'414'0,"-4"-6"-251"15,-2 1-43-15,-1-6-2 16,-4 4 4-16,-1 4-17 16,-2-2-17-16,-1 5-39 15,1 1-18-15,0 3-27 16,4 9-6-16,4 2-7 16,3 2 0-16,8 7 2 15,4-6 3-15,6-1 5 16,4-1 2-16,4-7 5 15,1 0 1-15,4-8 7 16,-4-7 2-16,1-5 2 0,-1-7 0 16,-7-3-4-16,-1 2-1 15,-10-2-1-15,-3 6-1 16,-7 5-3-16,-2 5-1 16,-2 10-9-16,0-1-4 15,3 10-6-15,4 4-3 16,5 5 3-16,5 2 1 0,7 1 4 15,7-5 8-15,3-5 34 16,-5-7 17-16,7-6 34 16,-8-4 7-16,-2-9-1 15,2 5-9-15,-16-8-29 16,-1-1-14-16,-8-2-50 16,-2-3-33-16</inkml:trace>
  <inkml:trace contextRef="#ctx0" brushRef="#br0" timeOffset="132079.243">16100 5824 1459 0,'4'-16'224'0,"18"-17"-89"0,-3 0-16 16,8 10-21-16,5 4 1 15,-2 12 14-15,1 7-27 16,-1 14-42-16,-1 10-12 16,-6 16-11-16,-1 11 1 15,-6 11-4-15,-1 5-4 16,-5-6-4-16,-2-8-2 16,0-18 2-16,-2-11-1 15,0-14 3-15,-1-3 6 16,-5-10 7-16,-2-2-2 0,-9-7-5 15,-5-2-12-15,-11 8-12 16,-3 4-4-16,-2 9-20 16,1 4 50-16</inkml:trace>
  <inkml:trace contextRef="#ctx0" brushRef="#br0" timeOffset="132443.9039">16507 5974 1543 0,'6'-6'321'0,"13"3"-70"15,1 9-57-15,-8 12-113 0,-1 5-21 16,-3 3-11-16,-5-3-4 15,-1-6-9-15,0-1-5 16,-4-9-14-16,1-1-3 16,5-6-2-16,2-5-4 15,8-11-10-15,-1-4-11 16,4 0-11-16,4-2-2 0,0 10 2 16,3 3 5-1,-4 10 3-15,-2 10 0 0,-9 7 3 16,-2 7 1-16,-6 4 8 15,-2 0 2-15,-2-1 4 16,0-1-44-16,1-9-112 16</inkml:trace>
  <inkml:trace contextRef="#ctx0" brushRef="#br0" timeOffset="132589.5123">16727 5640 1658 0,'-4'-5'405'0,"-6"3"-155"16,2 3-99-16,5 13-102 15,2 8-1-15</inkml:trace>
  <inkml:trace contextRef="#ctx0" brushRef="#br0" timeOffset="133356.5098">16920 6009 1455 0,'0'17'233'16,"-2"13"-73"-16,8 2-51 15,5-3-14-15,6-4-9 16,4-3 7-16,2-12-2 16,3-9-3-16,0-12-19 15,3-8-11-15,-7-15-17 0,-4-3-6 16,-5-14-11-16,-9-7-4 16,-6-9-13-16,-4-3-7 15,-10 7-8-15,-6 8-3 16,4 19-4-16,-7 9 11 15,7 12-40-15,9 12-26 16,-3 8-48-16,10 11-24 16,4 12 19-16,1 0 31 15,13 10 47-15,2 3 15 0,6 4 17 16,1 1 6-16,0-2 10 16,5-3 6-16,0-6 13 15,2-4 6-15,-1-8 0 16,-2-8-2-16,-1-9-6 15,-1-6 1-15,-2-5 0 16,-1-4 2-16,-8-4-4 16,-4-3-1-16,-12-4-6 15,-5-1-1-15,-10 2-7 16,-5 7-3-16,-5 11-4 16,2 4-1-16,2 11-3 15,3 7 2-15,10 6 8 16,2 4 5-16,5 6 15 15,1 1 8-15,2 5 10 16,0 2 0-16,1 6 11 16,0-1-3-16,-3-3-16 0,0-5 0 15,2-14-9 1,1-6-19-16,3-14 244 0</inkml:trace>
  <inkml:trace contextRef="#ctx0" brushRef="#br0" timeOffset="133715.6552">17775 5966 1397 0,'-11'14'234'15,"-11"9"-55"-15,-12 2-46 16,-1 0-15-16,-9-5-18 16,6 0-6-16,7-10-50 15,4-3-14-15,13-7-10 16,-3-8-3-16,10-9-14 16,-1-5-9-16,8-2-16 15,10 2-4-15,7 5-1 16,1 4 4-16,3 11 9 15,0 4 11-15,0 14 24 16,9 9 13-16,-3 8 14 16,-3 1-4-16,-4 3-15 0,-3-3 18 15,1-3-351-15</inkml:trace>
  <inkml:trace contextRef="#ctx0" brushRef="#br0" timeOffset="134325.3933">18010 5466 1356 0,'7'-9'249'16,"10"3"-75"-16,-6 0-39 15,-1 11-20-15,1 12-45 16,-4 1-7-16,-8 17-10 0,-8 2-8 16,4 8-4-16,0 3-5 15,6-3-10-15,4-6-4 16,2-6-6-16,1-7-2 16,5-11 1-16,-2-1 3 15,4-14 5-15,-2-5 2 16,-3-7-3-16,2-1-2 0,-7 1-11 15,-5 4-7 1,-8 7-12-16,-8 1-6 0,-2 16-4 16,2 7 0-16,3 22 2 15,5 12 0 1,2 7 6-16,7 4 2 0,3-4 5 16,1-5 3-16,-5-10 13 15,-9-6 26-15,-7-8 53 16,-5-6 27-16,-9-3 3 15,-2-1-23-15,-6-6-56 16,-1-1-17-16,13-4 16 16,9-5 231-16</inkml:trace>
  <inkml:trace contextRef="#ctx0" brushRef="#br0" timeOffset="138557.8353">2104 6563 1414 0,'-8'1'208'15,"-9"6"-83"-15,-7 4-24 16,-21 0-19-16,-7 1-23 16,-6-6-32-16,-3-5-8 15,12-4-11-15,7 0-2 16,13-1-7-16,10 3-4 16,15 1-12-16,7 5-4 0,17 2-7 15,9 3 5-15,9 9 16 16,7 3 13-16,4 10 28 15,-6 6 7-15,-20 6 14 16,-18 3-4-16,-35 4-11 16,-10 2-9-16,-3-6-15 15,2-2-3-15,14-16-2 16,5-8-4-16,12-10-7 16,9-5-5-16,13-2-4 15,10 1 0-15,8-4 4 16,10-1 3-16,16 3 1 15,3-1 1-15,6 0-3 16,-2 4-26-16</inkml:trace>
  <inkml:trace contextRef="#ctx0" brushRef="#br0" timeOffset="138744.4356">2124 6878 1552 0,'7'1'269'16,"10"1"-106"-16,8 3-51 16,14 0-36-16,-1-3-17 15,3-2-36-15,-4 0-10 16,-6-1-21-16,-2-1-38 16,-13-1-210-16</inkml:trace>
  <inkml:trace contextRef="#ctx0" brushRef="#br0" timeOffset="138877.278">2300 6884 1274 0,'0'10'305'16,"1"10"-73"-16,-1 9-79 15,2-4-44-15,2 3-59 16,4-1-16-16,6-4-48 16,1 2 33-16</inkml:trace>
  <inkml:trace contextRef="#ctx0" brushRef="#br0" timeOffset="139164.092">2683 7000 1318 0,'-2'-11'270'16,"-6"-14"-54"-16,-2 5-15 15,-2 7-46-15,-4 2-21 16,-5 8-59-16,0 6-23 15,4 12-49-15,5 5-9 16,9 8-6-16,4 3 2 16,5-3 3-16,4 1 4 15,7-8 6-15,2-7-2 16,6-7 32-16,-2-9 13 0,3-12 15 16,-8-4 15-16,-5-9-18 15,-6 2-14-15,-14 1-22 16,-5 4 36-16</inkml:trace>
  <inkml:trace contextRef="#ctx0" brushRef="#br0" timeOffset="139735.1309">3618 6903 921 0,'-6'-4'461'0,"-9"-3"-250"0,-2 2-56 15,-5 11-41-15,1 7-8 16,2 9-52-16,1 6-17 16,10 6-34-16,6 0-8 15,15 2-4-15,8 0 2 16,4-8 3-16,5-8 4 15,0-12-5-15,-5-6 31 16,-8-9 43-16,-10-6 14 16,-17-7 14-16,-13-2-35 0,-8 2-41 15,-5 0-25-15,-4 2-16 16,7 7-229-16</inkml:trace>
  <inkml:trace contextRef="#ctx0" brushRef="#br0" timeOffset="140006.572">3778 6944 1450 0,'-2'-5'241'0,"1"1"-47"16,-1-2-44-16,-2 7-80 15,3-1-18-15,0 0-25 16,1 15 0-16,3 40 4 15,3-28 0-15,10-5-4 16,6 1 1-16,9-6 15 16,5-3 1-16,0-8-1 0,-2-5-6 15,-4-5-15-15,-10-7-3 16,-8-5-4-16,-8-5 7 16,-9-6-48-16,0 1-27 15</inkml:trace>
  <inkml:trace contextRef="#ctx0" brushRef="#br0" timeOffset="140111.29">3874 6715 1123 0,'0'-2'394'0,"0"-1"-154"15,5 3-55-15,-5 0-114 16,0 0-24-16</inkml:trace>
  <inkml:trace contextRef="#ctx0" brushRef="#br0" timeOffset="140440.6131">4259 6881 1367 0,'-11'-3'275'16,"-6"-2"8"-16,-6 5-152 15,1 3-46-15,3 11-54 0,0 5-18 16,10 11-17-16,2 5 1 16,10 2-4-16,3-2 0 15,11-4 3-15,3-5 1 16,6-11 8-16,3-5 2 16,0-16 16-16,-2-2 23 15,-7-9 32-15,-10 0 11 16,-11-1-1-16,-10 2-22 0,-12 4-34 15,-3 0-9 1,1 6-53-16,3-3-12 0</inkml:trace>
  <inkml:trace contextRef="#ctx0" brushRef="#br0" timeOffset="140610.3063">4344 6940 1441 0,'25'-2'290'16,"15"-4"51"-16,5 3-220 16,-1-4-31-16,-6 5-67 15,-1-1-12-15,-4 1-12 16,-3-2-27-16,-8 1-125 16</inkml:trace>
  <inkml:trace contextRef="#ctx0" brushRef="#br0" timeOffset="140775.8639">4544 6952 1537 0,'-3'7'277'16,"6"10"-69"-16,1 0-53 16,6 6-43-16,5 2-20 15,-4-5-46-15,2 8 6 16,-2-7 237-16</inkml:trace>
  <inkml:trace contextRef="#ctx0" brushRef="#br0" timeOffset="141067.8983">4718 6989 1658 0,'8'10'332'0,"5"10"-208"15,-2-1-8-15,-2 1-38 16,-5-4-8-16,0-7-33 16,1-1-12-16,1-8-13 15,2-2-3-15,2-8-7 16,3-8-1-16,9 2-3 16,0-1-1-16,2 1 0 15,-2 5 0-15,-4 7 3 16,-2 4 4-16,-9 14 28 0,6 11 9 15,-13 6 7-15,2 7-6 16,3 2-12-16,-3-4 55 16</inkml:trace>
  <inkml:trace contextRef="#ctx0" brushRef="#br0" timeOffset="141493.8539">5208 6840 1739 0,'0'6'409'16,"0"20"-217"-16,-1 12-67 15,1 21-67-15,4 11 4 16,8 9-3-16,2 3 1 16,2 1-13-16,-2 0-14 15,-6-15-24-15,1-8-30 16,-4-23-68-16,-3-16-29 0,0-8 233 16</inkml:trace>
  <inkml:trace contextRef="#ctx0" brushRef="#br0" timeOffset="141653.4343">5226 7137 1608 0,'8'-2'281'0,"15"0"-209"15,9-1-31-15,6 3-22 16,5 0-22-16</inkml:trace>
  <inkml:trace contextRef="#ctx0" brushRef="#br0" timeOffset="141941.7437">5805 7041 1503 0,'-16'10'284'0,"-11"5"-62"15,-11 1-103-15,-4 0-32 16,-1-5-57-16,0-4-12 16,11-9-7-16,6-3-5 15,9-7-5-15,6-2-2 0,7-1-10 16,6 3-3-16,5-1-1 16,7 4 1-16,8 5 14 15,4 6 8-15,8 11 20 16,0 7 5-16,-1 11 8 15,-2-2-5-15,-8 4-10 16,-3-2 6-16,-8-8-449 16</inkml:trace>
  <inkml:trace contextRef="#ctx0" brushRef="#br0" timeOffset="143149.8537">6862 6988 859 0,'0'8'502'0,"3"10"-282"0,-9 12-91 16,-12 5 16-16,-9 4-40 16,-11-2-31-16,-4-6-28 15,6-5-20-15,8-12-1 16,2-12 0-16,2-10-1 15,1-10-4-15,3-5-13 16,5-2-6-16,10 0-5 16,5 5-4-16,8 0 10 15,4 6 6-15,7 11 8 16,3 0 2-16,-1 15-8 16,3 4-5-16,5 9-5 15,2 4 15-15,11 4-39 16,3-4-230-16</inkml:trace>
  <inkml:trace contextRef="#ctx0" brushRef="#br0" timeOffset="143780.3979">7144 7041 1062 0,'0'-4'427'16,"-6"-9"-159"-16,-8 2-47 15,-7 10-81-15,-7 2-21 16,-3 10-66-16,8 9-23 0,5 2-30 15,5 1-9-15,15 6-7 16,7 0 3-16,11-4 5 16,6-1 5-16,5-7 6 15,-2-6 1-15,-7-9 5 16,-6-3 6-16,-15-6 16 16,-1-3 3-16,-14-1-2 15,-7 4-6-15,-8-1-17 16,-2 0 385-16</inkml:trace>
  <inkml:trace contextRef="#ctx0" brushRef="#br0" timeOffset="144138.7989">7244 7084 1383 0,'7'0'226'16,"16"0"-63"-16,1 3-45 16,3 2-56-16,0 6-14 15,-18 3-27-15,-6 3-2 16,-9 4-4-16,-8-2 0 16,5-4 0-16,3-4 4 15,3-14-4-15,3-6-3 16,8-10-7-16,1-5-5 0,6 1-1 15,-1 2 0-15,-5 3 17 16,0 4 15-16,-4 9 31 16,-5-1 7-16,-7 8 2 15,0 6-7-15,1 5-29 16,-1 1-7-16,12 1-20 16,4 0-6-16,11 0-15 15,9 0-37-15</inkml:trace>
  <inkml:trace contextRef="#ctx0" brushRef="#br0" timeOffset="144647.9363">7795 7130 1001 0,'3'-2'424'16,"-2"-6"-236"-16,-1 1-18 16,-4-3-14-16,-8-5-7 15,-1 4-6-15,-7-1-16 16,-3 1-33-16,0 10-24 16,-3-3-40-16,5 7-13 0,4 9-22 15,2-1-6-15,10 9-1 16,5-2 0-16,2 2 5 15,8-1 4-15,11-2 3 16,4-4 0-16,12-6 2 16,3-3-1-16,-7-7 0 15,3-1 2-15,-13-7 2 16,-6-1 0-16,-1-2 3 16,-9-1-1-16,-1 2 1 15,-6 2-1-15,-4 5-4 16,-1 1-3-16,-1 9-6 15,5 3-1-15,1 4-1 16,-1 2 1-16,2-2 5 16,6 2 0-16,3-1 3 15,6-2 0-15,1-3 1 16,1-1 1-16,-2-7 0 0,-1-1 1 16,0-3 4-16,-1-5-23 15,-3-3-89-15,-2-7-76 16</inkml:trace>
  <inkml:trace contextRef="#ctx0" brushRef="#br0" timeOffset="144752.5727">8013 6948 1026 0,'-6'-19'470'16,"-6"-20"-159"-16,1 3 16 15,3 16-106-15,0 3-62 16,2 10-103-16,4 5-13 16,4 6-44-16,2 7-298 0</inkml:trace>
  <inkml:trace contextRef="#ctx0" brushRef="#br0" timeOffset="145022.8657">8158 7036 1562 0,'7'8'281'0,"9"10"-132"15,4 3-31-15,0 6-54 16,1 0-20-16,0-2-11 16,-3-1 18-16,-5-10 19 15,-5-4 8-15,-1-7 10 0,-1-3-8 16,1-6-17-16,5-4-10 16,0-3-30-16,1-1-5 15,-2 0-22-15,-2-1 321 16</inkml:trace>
  <inkml:trace contextRef="#ctx0" brushRef="#br0" timeOffset="145425.354">8474 7106 1381 0,'0'0'207'0,"3"0"-91"15,9 0-16-15,9 0-24 16,6-1 5-16,14-1-23 15,2-3-20-15,7 1-18 16,-4-1-7-16,-9 0-4 16,-9 3 2-16,-17 1 5 15,-7 1 0-15,-14 0-6 0,-3 5-2 16,-8 3-8-16,-1 3-1 16,5 8-4-16,1-3-1 15,11 8-4-15,5 2 1 16,10 3 1-16,5-1-25 15,8-8-98-15,3-7-93 16</inkml:trace>
  <inkml:trace contextRef="#ctx0" brushRef="#br0" timeOffset="145830.6803">9008 7162 1480 0,'0'-4'267'0,"1"4"-72"15,-1 1-58-15,-1-1-84 16,0 0-20-16,-5 4-3 15,-18-1-3-15,-29 34-7 16,23-33-1-16,11-4-5 16,3-4 0-16,1-7-2 15,7-2-6-15,8-1-15 16,2-1-7-16,6 1-6 16,6 6-3-16,-1 5 4 15,4 6 4-15,3 9 5 16,2 4 7-16,0 3 10 15,2 2 8-15,3 0 4 16,1-4-1-16,0-8-1 0,1-4 0 16,-5-8 3-16,0-8 3 15,-3-6 0-15,-3-4 5 16,-1-3-1-16,-4 1-1 16,-1 3-8-16,-3 4-3 15,-6 9 4-15,2 7 6 16,-5 11 9-16,1 6-2 15,1 8-6-15,1 4-3 16,2 5-5-16,1 0-6 16,2-3 3-16,-1-7 18 0</inkml:trace>
  <inkml:trace contextRef="#ctx0" brushRef="#br0" timeOffset="151262.1058">10165 7125 1065 0,'-15'-5'409'0,"-10"-1"-231"15,3 5-39-15,2 2-17 0,11 10-77 16,4 1-28-16,14 8-13 16,6 2 1-16,13 2 0 15,10 1 1-15,2-8 2 16,-3-5-1-16,-9-8 5 15,-7-7 1-15,-13-13 40 16,-7-6 14-16,-10-13 19 16,-8-6 6-16,-9-9-42 15,3-7-9-15,6-9-24 16,7-2-9-16,14 8-12 16,12 10-2-16,9 17-42 15,5 13-59-15</inkml:trace>
  <inkml:trace contextRef="#ctx0" brushRef="#br0" timeOffset="151667.8921">10434 7064 1391 0,'-4'1'228'0,"-4"10"-75"15,0 5-37-15,0 5-49 16,5 9-18-16,6 0 6 16,8-1 6-16,10-3 17 15,7-5 1-15,4-12-12 16,4-4-5-16,-1-10 3 16,-6-6 0-16,-8-8-5 15,-7-5-4-15,-8-3-28 16,-5 2-6-16,-2 3-50 15,-2 5-38-15</inkml:trace>
  <inkml:trace contextRef="#ctx0" brushRef="#br0" timeOffset="152009.5313">10870 7164 1403 0,'-6'-1'261'0,"-6"-4"-45"0,-4 5-77 16,-2 2-42-16,5 7-62 15,3 4-19-15,7 7-16 16,6 1-2-16,7-1-1 15,3 2 3-15,14-5 1 16,6-6 5-16,1-7 2 16,0-8 8-16,-14-9 46 15,-5-4 14-15,-13-6 14 16,-4-1-6-16,-13 2-51 16,-5 2-12-16,-6 6-19 15,3 8-280-15</inkml:trace>
  <inkml:trace contextRef="#ctx0" brushRef="#br0" timeOffset="152490.1136">11803 7071 1423 0,'-11'-9'245'0,"-13"0"-44"16,3 8-35-16,-6 7-91 15,5 10-23-15,5 6-48 16,5 0-4-16,20 10-3 16,3-3 1-16,16 0 3 15,0-3 3-15,6-11 6 16,3-6 3-16,-2-12 7 15,-3-7 7-15,-14-12 7 0,-7-7 3 16,-10-9-5-16,-7-6-8 16,-5-14-10-16,-4-5-8 15,0-8-2-15,7-1-10 16,12 14-46-16,9 9-35 16</inkml:trace>
  <inkml:trace contextRef="#ctx0" brushRef="#br0" timeOffset="152790.3608">12051 7058 1296 0,'-8'3'261'15,"-6"4"-97"-15,2 9-73 16,2 3-2-16,9 6-4 16,5 2-2-16,11-4-9 15,7-1-4-15,9-7-9 16,0-5 0-16,-3-9 0 16,2-2-3-16,-12-8-14 15,-2-5-7-15,-8-2-12 16,-8-3-13-16,1-3-67 0,-1 2 30 15</inkml:trace>
  <inkml:trace contextRef="#ctx0" brushRef="#br0" timeOffset="153029.8223">12266 7101 1403 0,'3'1'238'16,"4"8"-42"-16,0-1-40 0,6 9-60 15,1 3-3-15,2 2-19 16,1 1-14-16,-1-2-19 16,-2-5-9-16,1-6 6 15,2-6 6-15,-1-9 19 16,2-5 6-16,-1-14-10 16,1 1-8-16,0-3-25 15,0-1-7-15,-3 7-16 16,-5-3 17-16</inkml:trace>
  <inkml:trace contextRef="#ctx0" brushRef="#br0" timeOffset="153541.9006">12921 7023 1256 0,'4'8'290'0,"2"7"-99"16,-5 6-15-16,-10 7-44 16,-10-3-25-16,-13 3-44 15,-4-1-18-15,-1-7-22 16,-2-8-3-16,7-14-1 15,1-10-2-15,12-10-6 16,7-2-8-16,12-1-23 16,9 1-4-16,8 3-1 15,6 4 2-15,8 7 19 16,2 10 9-16,-1 10 25 0,-2 7 11 16,-9 11 5-16,-5-1-5 15,-5 3-19-15,0 0-6 16,-5-5-18-16,-1-1-19 15,-2-10-446-15</inkml:trace>
  <inkml:trace contextRef="#ctx0" brushRef="#br0" timeOffset="153692.5001">12847 6834 1547 0,'0'-1'241'0,"0"3"-136"16,1 8-67-16</inkml:trace>
  <inkml:trace contextRef="#ctx0" brushRef="#br0" timeOffset="153886.625">13100 6977 1550 0,'-2'6'327'16,"-1"7"-38"-16,-4 15-167 16,2 13-50-16,5 13-43 15,2 2-8-15,5 17-8 16,0 3-1-16,-3 0 5 0,-1-3-10 16,-1-20-48-16,1-12-39 15,-2-18-372-15</inkml:trace>
  <inkml:trace contextRef="#ctx0" brushRef="#br0" timeOffset="154023.2601">13138 7284 1734 0,'8'-4'373'0,"17"-3"-258"15,-3 4-51-15,5 2-15 16</inkml:trace>
  <inkml:trace contextRef="#ctx0" brushRef="#br0" timeOffset="154721.8584">13552 7049 1185 0,'-8'-5'336'16,"-4"0"-143"-16,-10 3-77 15,-1 2-25-15,2 2-55 16,2 1-20-16,10 7-10 15,7 3 1-15,11 3-5 16,7 5 0-16,11-6 2 16,3 1-1-16,-1-2 0 15,-3-5 1-15,-7-3 2 16,-6 1 3-16,-9-7 4 16,-5 0 2-16,-15-2 5 15,-5-2 6-15,-8-1 6 16,-2 4 2-16,5 2-11 15,5 3-11-15,7 6-13 16,6 2-2-16,6 0-1 0,5 1 3 16,11-3 6-1,3-1 1-15,7-6 6 0,1-3-1 16,1-7 2-16,3-4-3 16,-3-2-1-16,2-5-1 15,-9 2-2-15,-4-2 2 16,-6 3-2-16,-5 3-3 15,0 9 6-15,-4 2 4 16,0 8 13-16,0 4 2 0,0 6-5 16,5 6-8-16,1 4 5 15,6-1 24-15</inkml:trace>
  <inkml:trace contextRef="#ctx0" brushRef="#br0" timeOffset="155124.1385">13950 7044 1462 0,'-10'0'240'16,"-12"2"-67"-16,4 1-28 15,13 9-75-15,2-1-19 16,16 5-14-16,9 3-5 15,11 2 6-15,3 2 3 0,-9-1-9 16,-7-2-4-16,-18-3 0 16,-10-5 0-16,-16-8 0 15,-9-4-1-15,-3-9-8 16,3-1-2-16,12-5-44 16,12 1-29-16</inkml:trace>
  <inkml:trace contextRef="#ctx0" brushRef="#br0" timeOffset="155456.7221">14437 7011 1827 0,'0'-3'486'16,"0"2"-286"-16,0 1-57 0,0 0-90 15,-2 0-22 1,1 0-23-16,1 0-2 0,0 0-29 16,0 0 28-16</inkml:trace>
  <inkml:trace contextRef="#ctx0" brushRef="#br0" timeOffset="155769.4181">14461 7226 1561 0,'-1'0'380'0,"-3"0"-13"16,4 0-149-16,0 0-38 16,0 0-83-16,0 0-29 15,0 0 4-15,0 0 221 16</inkml:trace>
  <inkml:trace contextRef="#ctx0" brushRef="#br0" timeOffset="157295.8523">6530 8094 1586 0,'-4'8'313'15,"-1"10"-129"-15,-3 22-68 16,3 12-11-16,4 29-37 16,-1 6-14-16,2 2-28 15,-2-5-6-15,0-24-2 16,4-13 0-16,3-17-36 15,5-9-34-15,1-21-272 16</inkml:trace>
  <inkml:trace contextRef="#ctx0" brushRef="#br0" timeOffset="157489.5168">6461 8095 1373 0,'3'-6'242'0,"19"-1"-48"16,6 2-22 0,22 5-77-16,8 2-14 0,9 2-40 15,-1 3-16-15,-1 1 3 16,-11 0-41-16</inkml:trace>
  <inkml:trace contextRef="#ctx0" brushRef="#br0" timeOffset="157711.9136">6501 8467 1578 0,'7'2'276'0,"17"-2"-146"16,12 0-55-16,20-6-24 0,9 2-18 16,9 6 5-16,-5 0 409 15</inkml:trace>
  <inkml:trace contextRef="#ctx0" brushRef="#br0" timeOffset="158325.1828">7005 8735 1389 0,'6'-5'219'0,"2"-8"-82"16,0-2-38-16,-3 0-41 15,-6-5-11-15,-5 4-17 0,-8 0-6 16,-3 7-9-16,-4 9-8 16,-3 6-8-16,1 5-3 15,4 9-5-15,3 0 1 16,6 5 1-16,6-1 1 16,4-6 2-16,6-3 1 15,5-10 2-15,8-2 0 16,3-7 3-16,-3-7 1 15,-1-1 0-15,-6-3 16 0,-6 8 18 16,1 7 6-16,-1 12 20 16,1 10-13-16,4 16-14 15,-1 9-10-15,-1 8-2 16,-7 2-1-16,-5-7 20 16,-10-7 17-16,-6-12 6 15,-4-10 4-15,0-10-13 16,1-9-12-16,-4-15-17 15,10-5-8-15,-5-19-25 16,5-3-21-16,9-15-30 16,-2-13 186-16</inkml:trace>
  <inkml:trace contextRef="#ctx0" brushRef="#br0" timeOffset="158957.6563">6470 7841 1064 0,'0'-1'391'0,"-1"-2"-221"15,3 3-22-15,-2 0-38 16,8 0-14-16,22 0-24 16,53 1-13-16,-23 2-7 15,8 0-13-15,-3 5-18 16,-6 1-5-16,-15 2-8 0,-11-2-1 15,-11-4-12-15,-7-4-21 16,-10-7-35-16,-5-3-17 16,-10-4-5-16,-1 0 13 15,0 1 30-15,2-3 16 16,9 3 19-16,0 2 3 16,4 4 6-16,3 6 11 15,2 4 29-15,5 4 10 0,2 2 14 16,-5 3 18-16,-6 3 30 15,-3 6 6-15,-8 1-9 16,-5 0-25-16,-1-1-29 16,-1-7-22-16</inkml:trace>
  <inkml:trace contextRef="#ctx0" brushRef="#br0" timeOffset="159364.6105">7832 8606 1719 0,'7'7'392'0,"10"12"-207"16,-8 7-37-16,-6 5-50 15,-6 1-20-15,-14 1-37 16,1-6 1-16,-8-7 301 16</inkml:trace>
  <inkml:trace contextRef="#ctx0" brushRef="#br0" timeOffset="159911.8829">8362 8336 1578 0,'6'4'300'0,"3"4"-132"16,3 7-49-16,1 8-45 15,-2 5-11-15,-7 5-1 16,0 2 5-16,-8-7-9 16,-1-3-11-16,4-8-20 15,-2-5-4-15,8-8-4 16,-1-6-1-16,6-15-4 15,-1-9-2-15,8-8-8 16,6-2-3-16,3 0-2 16,1 4-1-16,-4 10-2 15,-2 8 0-15,-6 18 1 0,-7 8 4 16,-3 17 8-16,-4 6 3 16,-2 7 1-16,-4 2-5 15,4-9-3-15,2-2 3 16,12-13-4-16,8-10 333 15</inkml:trace>
  <inkml:trace contextRef="#ctx0" brushRef="#br0" timeOffset="160441.5944">8338 8122 1326 0,'2'0'249'0,"6"-4"-71"0,5 3-34 15,13-1-41-15,11-3-2 16,16 3-1-16,8-1-16 16,7 5-30-16,1 1-16 15,-15 2-27-15,-13-3-3 16,-18-1-10-16,-11 1-12 15,-11-2-31-15,-1-4-7 16,-14-2 9-16,-5-4 7 16,-9 0 29-16,-2-3 4 0,6 1 3 15,4 0-1-15,13 3-4 16,7 6-2-16,8 3 1 16,7 4 2-16,8 6 10 15,4 0 10-15,-4 4 26 16,-2 4 27-16,-15 1 32 15,-6 3 2-15,-10 1-16 16,-11-2-3-16,-3-3 115 16</inkml:trace>
  <inkml:trace contextRef="#ctx0" brushRef="#br0" timeOffset="172356.1782">8693 8794 886 0,'0'-2'381'0,"-1"-3"-224"15,-1 2-79-15,0 2-19 16,1-1-3-16,0 2 12 16,0 0 5-16,0 0-2 15,-10 25 1-15,-1 47 2 16,21-19-4-16,28 13-17 15,9 1-1-15,25-5-16 16,16-10-5-16,11-15-6 16,13-8-2-16,5-14-13 15,-2-6 8-15,-10-4-55 16,-13 0-26-16</inkml:trace>
  <inkml:trace contextRef="#ctx0" brushRef="#br0" timeOffset="173029.616">9531 9147 1425 0,'1'4'224'0,"0"3"-72"15,7 3-63-15,10 2-17 0,9 3-21 16,8 0-5-16,9-1-9 16,-5 0-1-16,-12-5 4 15,-4-1 9-15,-14 1 34 16,-6 3 16-16,-3 5 15 16,-14 5 2-16,-10 5-33 15,-5-2-19-15,-7-1-33 16,0-2-6-16</inkml:trace>
  <inkml:trace contextRef="#ctx0" brushRef="#br0" timeOffset="179857.6627">10194 8983 1359 0,'-1'-11'251'0,"-5"-9"-49"16,3 6-7-16,1 20-99 16,0 8-17-16,3 22-37 15,5 7-7-15,0 18-1 16,4 7-1-16,8 6-10 16,-2 1-9-16,8-7-5 15,-6-8 0-15,1-18 1 16,-4-12 1-16,0-13 1 15,0-10 4-15,0-11 4 16,2-9 0-16,-5-22 0 16,-1-9-1-16,-5-20-3 15,0-4-1-15,2-3-5 16,-4 3-3-16,3 17-5 16,-1 8-1-16,-6 15 1 15,1 7 2-15,1 16-2 16,1 5-2-16,4 9-4 0,3 8-3 15,3 10 2-15,2 3 1 16,-1 11 1-16,0 7 0 16,8 9 2-16,0 5 1 15,6-1 0-15,2-8 3 16,-4-15 2-16,0-12 0 16,-2-19 9-16,0-9 5 15,-5-23 30-15,-1-12 8 0,2-19 4 16,-3-9 2-16,4-2-15 15,1 2-6-15,-10 10-7 16,-4 8-4-16,-8 17-15 16,-3 6-7-16,-4 17-12 15,0 8-10-15,4 12-46 16,3 6 79-16</inkml:trace>
  <inkml:trace contextRef="#ctx0" brushRef="#br0" timeOffset="180387.5478">10890 9563 1469 0,'0'-2'260'16,"0"-3"-48"-16,7 10-97 16,2 6-28-16,-3 7-32 15,2 6-12-15,-8-3-10 16,1 3-8-16,-1-4-8 16,-1-3-5-16,2-8-2 15,1-3 1-15,7-11 3 16,-2-7-1-16,8-7-3 15,2-5-1-15,-1-2-6 16,4 2-3-16,-2 9 12 16,-2 6 4-16,0 9 14 15,-1 7 8-15,-1 8-6 16,-2 4-3-16,-6 7-10 0,-2 3-4 16,-4-4-2-16,0-1-17 15,-1-8-21-15</inkml:trace>
  <inkml:trace contextRef="#ctx0" brushRef="#br0" timeOffset="180703.5053">11320 9243 1428 0,'0'0'247'15,"0"0"1"-15,19 0-147 16,8-2-15-16,16 0-6 15,10-3-18-15,12 4-26 16,-2-1-10-16,-3 2-22 16,-10 0-57-16,-17 2-218 15</inkml:trace>
  <inkml:trace contextRef="#ctx0" brushRef="#br0" timeOffset="180908.4012">11439 9343 1449 0,'-1'0'239'16,"1"0"-51"-16,7 0-25 0,-7 0-69 16,22-1-18-16,50 1-41 15,-19 2-14-15,-1 1-12 16,-2 0-35-16</inkml:trace>
  <inkml:trace contextRef="#ctx0" brushRef="#br0" timeOffset="181314.9098">12267 9151 1351 0,'-2'-5'247'16,"-9"-9"-60"-16,-4 0 4 15,-7 5-57-15,-3 1-9 16,-10 8-54-16,3 4-26 15,0 11-33-15,-2 3-14 16,11 14-9-16,1 3 0 0,15 9 0 16,7 7 1-16,15-4 2 15,12 2 2-15,13-13 3 16,5-13 3-16,1-19 6 16,-1-8 5-16,-9-21 49 15,-4-5 22-15,-14-13 31 16,-13-3 13-16,-13-2-48 15,-9 3-24-15,-4 8-43 16,-1 4-24-16,7 11-586 16</inkml:trace>
  <inkml:trace contextRef="#ctx0" brushRef="#br0" timeOffset="182089.9943">12984 9226 1572 0,'7'-2'292'0,"7"-1"-111"16,11 14-109-16,10 12-29 16,8 20-9-16,5 11-7 15,-7 18 0-15,-7 2 3 16,-18 3-1-16,-13-8 3 16,-14-12-8-16,-9-5-3 15,-14-16-14-15,-6-9-14 16,-9-15-30-16,-3-12-17 15,10-10 3-15,11-9-25 0,21-13 6 16,16-5 18-16,14-15 3 16,13-2 34-16,10-3 30 15,4-2 17-15,0 2 22 16,-13 3 8-16,-4 7-6 16,-5 8-9-16,-6 13-6 15,1 7-3-15,-9 12 3 16,-3 1-6-16,-2 7-12 15,2 7-9-15,-2 8-10 16,2 5-1-16,-1 9-2 16,0 5 0-16,-1 0-8 15,-1 2-17-15</inkml:trace>
  <inkml:trace contextRef="#ctx0" brushRef="#br0" timeOffset="182388.9823">13767 9276 1509 0,'-8'12'262'16,"-11"12"-75"-16,-3 7-42 16,-8 6-57-16,-1-4-24 15,0-3-44-15,1-8-9 0,9-14-4 16,5-6-3-16,8-11-4 15,4-8-1-15,4-11-5 16,5 1 2-16,9-2 1 16,5 3 3-16,-1 15 10 15,0 4 4-15,2 15 9 16,-5 7-3-16,1 13-5 16,5 6-3-16,-4 2 13 15,4 0 380-15</inkml:trace>
  <inkml:trace contextRef="#ctx0" brushRef="#br0" timeOffset="182897.6202">13925 9270 1479 0,'15'5'209'16,"17"4"-121"-16,7 0-12 15,-1-3-15-15,-6 0-3 16,-4-6-1-16,-5-4-3 16,-12-4-12-16,-1-1-3 15,-10 2-11-15,-7-2-3 16,-7 8-7-16,-2 0-3 0,-5 6-11 15,3 7-4-15,3 6-3 16,1 4-2-16,5 6 1 16,5-2 3-16,8 2 7 15,7 0 3-15,8-4 10 16,-2-6 0-16,10-6 0 16,1-6 1-16,-1-13-1 15,3-4-1-15,-5-14-1 16,-4-5-2-16,-3-2-2 15,-4-3-1-15,-10 9 9 16,-2 3 3-16,-4 12 0 16,-3 7-3-16,3 7-11 15,1 6-7-15,0 9-2 16,4 2 0-16,0 7-1 16,1 1 0-16,4 2 10 0,-2 0-23 15,2-9-54-15,-1 1 434 16</inkml:trace>
  <inkml:trace contextRef="#ctx0" brushRef="#br0" timeOffset="183039.2419">14262 9079 1625 0,'-2'-9'367'0,"-7"-9"-117"0,7 15-174 16,3 4-41-16,5 15 372 15</inkml:trace>
  <inkml:trace contextRef="#ctx0" brushRef="#br0" timeOffset="183782.3203">15144 9186 1434 0,'-5'-5'210'0,"-13"3"-90"16,5 1-14-16,-5 4-40 16,3 7-21-16,12 1-31 15,-1 4-9-15,12 2-6 16,3-2-1-16,6-4 0 16,7-1 2-16,-3-7 1 15,-3-3 2-15,0 0 3 16,-12 0 2-16,-9-3 2 15,-5 3-2-15,-16 0-3 16,0 1-2-16,-5 9-2 16,0 1 0-16,8 10 1 15,3 4 1-15,17 5 0 0,8 4-1 16,9-3 0-16,9-2 1 16,3-14 5-16,2-4 3 15,3-11 6-15,-2-6 7 16,2-9 9-16,-5-11 2 15,-3-12-2-15,-5-3-4 16,-8-1 1-16,-4 3 6 16,-8 12 8-16,-3 6 0 15,-3 12-11-15,-2 7-10 0,3 11-17 16,2 5-6-16,3 11-4 16,3 7-1-16,3 8 3 15,0 2 1-15,3-2-21 16,-2-2-24-16</inkml:trace>
  <inkml:trace contextRef="#ctx0" brushRef="#br0" timeOffset="183936.9203">15336 9009 1644 0,'2'-2'297'0,"4"1"-235"16,0 4-47-16,-6-3-33 16</inkml:trace>
  <inkml:trace contextRef="#ctx0" brushRef="#br0" timeOffset="184140.8688">15488 9246 1790 0,'6'7'452'15,"9"11"-274"-15,3 3-55 16,4 2-70-16,-3-1-24 16,-3-5-17-16,-3-3-1 0,-2-11 5 15,0-3 0-15,0-12-2 16,0-4 3-16,2-8-43 16,2 1-39-16,3 0-91 15,-1-2 181-15</inkml:trace>
  <inkml:trace contextRef="#ctx0" brushRef="#br0" timeOffset="184559.1527">15928 9219 1077 0,'5'2'375'0,"3"5"-213"15,-3 2 13-15,-9 9 3 16,-6 4-17-16,-7 3-49 15,-3 1-30-15,0-1-45 16,5-3-16-16,4-7-14 16,0-6-1-16,7-11-4 0,0-8-2 15,4-5-9-15,3-3 0 16,0 5 1-16,1 2 1 16,-1 10 3-16,2 3 0 15,2 12 2-15,0 2 1 16,7 6 3-16,7-1 1 15,7-5-1-15,6-2 1 16,1-9 1-16,-1-4 2 0,-2-9 4 16,-5-9 0-16,-3-9 1 15,-7-5 1-15,-3-3-2 16,-1 4-3-16,-4 10 28 16,-4 5 7-16,-5 14 2 15,-3 3 9-15,3 15-33 16,-1 7-9-16,1 7-7 15,3 9 1-15,1-1 36 16,3-1 308-16</inkml:trace>
  <inkml:trace contextRef="#ctx0" brushRef="#br0" timeOffset="185258.6389">10362 10157 1427 0,'-3'9'219'0,"1"8"-67"0,2 17-75 16,3 3-8-16,3 6-29 15,-4-2-13-15,2-12-11 16,-3-5-3-16,0-17-2 16,2-6-1-16,0-13-6 15,-1-7-3-15,4-15-3 16,2-3-2-16,2-4 4 15,7 1-1-15,4 7 6 16,1 2 11-16,3 15 18 16,-5 7 15-16,-5 15 11 15,-1 9-2-15,-5 10-14 16,-2 5-10-16,0 4-16 16,-4 3-8-16,1 4-18 15,-1-6-16-15</inkml:trace>
  <inkml:trace contextRef="#ctx0" brushRef="#br0" timeOffset="185589.1148">10932 10217 1459 0,'-4'10'244'0,"-4"17"-64"15,-6 1-17-15,-3 5-61 16,-1-1-32-16,-3-10-42 16,6-3-10-16,-6-16-8 15,6-6-10-15,4-10-17 16,-1-9-4-16,5-6-7 16,5-1 10-16,3 3 9 15,3-1 3-15,8 12 10 16,-1 4 8-16,6 10 18 15,1 6 8-15,1 13-6 16,2 6-3-16,-1 10-16 16,0 4-5-16,-2 6 7 15,-3-6 39-15</inkml:trace>
  <inkml:trace contextRef="#ctx0" brushRef="#br0" timeOffset="185728.7405">10851 10005 1409 0,'-6'-4'233'15,"2"-2"-54"-15,7 13-104 16,4 8 115-16</inkml:trace>
  <inkml:trace contextRef="#ctx0" brushRef="#br0" timeOffset="185983.2761">11131 10195 1647 0,'0'4'318'0,"0"9"-228"16,6 6-9-16,2 9-4 15,0 5-2-15,3 6-16 16,1 0-5-16,-1-8-31 15,2-12-6-15,2-16 2 16,-2-12 13-16,4-18 18 16,0 1 6-16,-1-13-7 15,2 3-11-15,-5 6 6 16,-2 1 294-16</inkml:trace>
  <inkml:trace contextRef="#ctx0" brushRef="#br0" timeOffset="186396.6684">11496 10222 1261 0,'4'-3'256'0,"10"-4"-146"16,4 2 1-16,14 2-26 16,-1 2 6-16,2 1-16 15,-1 0-10-15,-12 0-21 16,-6 1-10-16,-11 2-17 15,-6 1-2-15,-13 4-3 16,-5-2 1-16,-11 3-5 16,3 4-1-16,7 3-7 15,5 5 0-15,11 7-6 16,2 4 0-16,14 9 1 0,6-2 0 16,14-2 11-16,8-8-44 15,7-14-103-15,0-7-86 16</inkml:trace>
  <inkml:trace contextRef="#ctx0" brushRef="#br0" timeOffset="186652.4883">11939 10364 658 0,'11'-17'551'16,"4"-13"-211"-16,0 7-119 0,-9 16-23 15,-8 7-20-15,5 16-65 16,-13 4-33-16,-6 10-37 16,1 2-20-16,-12 0-14 15,2-1-3-15,2-5 0 16,-1-9-2-16,6-11-4 15,4-7-6-15,0-20-8 16,11-1-2-16,3-9 1 16,2-3 6-16,7 7 5 15,-1 0 1-15,10 16 3 16,0 8 3-16,4 14 10 16,0 10 3-16,-3 10 1 15,2 7-5-15,2-2 32 16,-2-1 354-16</inkml:trace>
  <inkml:trace contextRef="#ctx0" brushRef="#br0" timeOffset="187255.7321">12590 10291 1466 0,'9'-7'231'0,"13"-3"-83"15,-4 6-37-15,1 10-50 16,-4 6-14-16,-6 10-15 15,1 7-1-15,-9 6-4 16,-2 3-5-16,-10-7-10 16,2 2-2-16,2-14-3 0,-1-7-2 15,9-9 1-15,0-13-2 16,6-9-1-16,8-7 0 16,2-6-2-16,5-3 1 15,-6 0 0-15,0-1 0 16,-7 11 2-16,-5 6-2 15,-4 16 0-15,-5 4 3 16,1 10 9-16,-3 6 0 0,-1 4 0 16,8 6-2-16,2 3-10 15,7 0-1-15,11-1-1 16,-2-3 0-16,10-4 0 16,1-6-22-16,5-12-160 15</inkml:trace>
  <inkml:trace contextRef="#ctx0" brushRef="#br0" timeOffset="187534.7262">13224 10310 1505 0,'-6'4'279'0,"-1"4"-68"16,-3 5-40-16,-9 12-84 16,0 1-37-16,-12 6-34 15,2-3-7-15,1-7-5 16,5-3-1-16,8-14-2 15,1-5-1-15,6-9-1 16,1-7-2-16,7-7 0 0,5-4-1 16,7 0 2-16,5-2 0 15,2 8 4-15,0 5 3 16,1 14 4-16,1 4 1 16,-2 15-1-16,0 8-1 15,-7 6-3-15,-1 6 0 16,-3 0 6-16,-4-4-33 15</inkml:trace>
  <inkml:trace contextRef="#ctx0" brushRef="#br0" timeOffset="187676.1701">13148 10088 1649 0,'-4'-7'380'16,"-3"-7"-133"-16,5 14-177 15,-1 8-18-15,8 9 350 16</inkml:trace>
  <inkml:trace contextRef="#ctx0" brushRef="#br0" timeOffset="188163.5133">13453 10340 1459 0,'-2'13'242'0,"1"17"-53"16,3 5-53-16,11 5-61 16,2-10-13-16,11-8-24 15,3-12-6-15,7-22 4 16,2-4-1-16,-2-22-4 15,-8-9-3-15,-3-8-4 16,-8-5 2-16,-21-3 0 16,-5 3 0-16,-28 5-9 15,-8-1-5-15,-5 15-6 16,0 16 2-16,10 20-1 16,10 19 0-16,15 16-6 15,5 1-2-15,17 4-6 16,11-4 13-16,23 4-43 0,11-3-36 15</inkml:trace>
  <inkml:trace contextRef="#ctx0" brushRef="#br0" timeOffset="188554.6518">13888 10221 1155 0,'-11'0'366'15,"-7"-1"-134"-15,10 8-132 16,1 1-37-16,10 4-51 16,8 0-5-16,6-1 2 15,4-3 2-15,3-5 2 16,-2-2-3-16,-8-1 2 15,-3-3 2-15,-13-2 0 16,-6 3 0-16,-14 0-4 16,-6 2 9-16,-2 8 16 15,-1 2 15-15,9 6 17 16,6 6-11-16,10-1-13 16,8 3-8-16,11-1-15 15,7-4-1-15,8-3-8 16,4-5-3-16,3-8 0 0,-1-4 5 15,3-6-51-15,-3-4-39 16</inkml:trace>
  <inkml:trace contextRef="#ctx0" brushRef="#br0" timeOffset="189083.0477">14106 10243 1381 0,'2'-2'231'15,"6"0"-86"-15,6 0-48 16,2 1-18-16,8 1-41 16,-3-2-7-16,1 0-14 15,-1-1-3-15,-4 0-3 16,-4-1-3-16,-10 2-1 16,-4 0-4-16,-6 1-2 15,6 0-1-15,0 1-4 16,0 0-1-16,-10 4-1 15,-23 38 1-15,29-16 1 16,3 4 0-16,2 2 2 16,4 0 1-16,7-11 1 15,2-1 3-15,6-14 5 16,-3-6 0-16,4-9 2 16,-1-9 1-16,0-5-4 0,-1-2-1 15,-4-2 0-15,-1 5-6 16,-2 6 19-16,-2 9 14 15,0 11 14-15,-3 6 14 16,-1 14-7-16,-2 0-5 16,-1 2-9-16,-1 1-6 15,2-11-15-15,3-1-4 16,3-13-3-16,3-3-2 16,3-14-2-16,2-2-2 0,5-4-2 15,-1-2-3-15,-1 8 0 16,1 3-1-16,-3 12 0 15,-6 6 5-15,0 15 8 16,-7 2 0-16,-2 9 4 16,5 4 17-16,-2-8-142 15</inkml:trace>
  <inkml:trace contextRef="#ctx0" brushRef="#br0" timeOffset="189601.918">15495 10163 1372 0,'-8'-3'254'0,"-14"-4"-29"16,-2 6-47-16,-3 5-83 15,1 6-25-15,5 10-33 16,4 5-12-16,10 8-7 16,6 1 0-16,10 0-8 15,9 0-1-15,6-8 4 16,3-7 2-16,1-12 18 15,-5-7 11-15,-6-14 11 16,-5-2 0-16,-15-6-13 16,-3-2-11-16,-9 2-21 15,0 2-2-15,4 5-48 0,2 5 100 16</inkml:trace>
  <inkml:trace contextRef="#ctx0" brushRef="#br0" timeOffset="189772.6993">15490 10217 1443 0,'19'-4'258'0,"12"-4"10"0,10 5-166 15,4-2-23-15,4 2-40 16,-2-1-18-16,-4 1-11 16,-5-2 7-16,-15-1-42 15,-5 2-41-15,-10 1-179 16</inkml:trace>
  <inkml:trace contextRef="#ctx0" brushRef="#br0" timeOffset="189925.2108">15710 10258 1471 0,'-2'8'262'0,"0"13"-43"15,2 2-45-15,0 2-75 16,9 3-32-16,-1-5-29 15,0-1-14-15,-2-7 390 16</inkml:trace>
  <inkml:trace contextRef="#ctx0" brushRef="#br0" timeOffset="190236.3781">15881 10280 1278 0,'2'0'276'16,"6"0"-77"-16,2 5-30 0,-1 6-21 16,2 3-5-16,-4 2-38 15,0 2-20-15,-4-7-38 16,-3 1-13-16,-3-9-18 16,1-3-3-16,4-8-4 15,4-6-4-15,7-4-4 16,3-1-1-16,5 4-1 15,3 4-1-15,-5 6-1 16,0 5-3-16,-6 11 12 16,-8 5 7-16,2 14 12 15,2 3 6-15,-3 5-8 16,-1-3 10-16,1-8 321 16</inkml:trace>
  <inkml:trace contextRef="#ctx0" brushRef="#br0" timeOffset="190921.6061">10375 10950 1363 0,'-2'3'245'0,"-1"16"-62"15,1 4-46-15,7 11-70 16,-1 2-31-16,3-5-13 15,5 4-27-15</inkml:trace>
  <inkml:trace contextRef="#ctx0" brushRef="#br0" timeOffset="191084.7016">10458 10935 1546 0,'0'5'278'0,"-1"4"-105"0,1 7-47 16,3 8-66-16,2 2-17 16,4 5 5-16,0-3 27 15</inkml:trace>
  <inkml:trace contextRef="#ctx0" brushRef="#br0" timeOffset="191669.495">10700 10907 1119 0,'-5'-5'366'0,"-11"-5"-173"16,-11 6 9-16,-15 12-39 15,-5 7-16-15,-3 18-35 16,8 12-15-16,7 12-26 16,10 8-11-16,19 8-32 15,12 0-10-15,19-3-14 16,9-9 10-16,15-14 59 15,5-13-250-15</inkml:trace>
  <inkml:trace contextRef="#ctx0" brushRef="#br0" timeOffset="192028.8486">10805 11132 1419 0,'0'-8'293'16,"-1"-13"0"-16,1 21-86 16,3 11-29-16,1 22-87 15,3 16-30-15,3 14-5 16,-4 8-4-16,3 8-11 16,-2-3-4-16,0-10-23 15,2-9-21-15,-1-22-62 16,-2-12-36-16</inkml:trace>
  <inkml:trace contextRef="#ctx0" brushRef="#br0" timeOffset="192178.549">10912 11327 1520 0,'15'-4'216'16,"18"-1"-165"-16,0-1-16 15,2 1-5-15,-3 3-25 16</inkml:trace>
  <inkml:trace contextRef="#ctx0" brushRef="#br0" timeOffset="192311.8161">11143 11172 1218 0,'0'-4'345'0,"0"2"-79"15,-1 3 1-15,1-1-85 16,0 5-65-16,1 20-73 15,7 29-18-15,-6-30 38 16,-1 1 134-16</inkml:trace>
  <inkml:trace contextRef="#ctx0" brushRef="#br0" timeOffset="192691.0424">11308 11178 1472 0,'0'0'268'0,"5"0"-18"16,1 9-156-16,5 11-30 16,-2 5-41-16,-5 3-9 15,-4 6-7-15,-5-3 0 16,1-3-5-16,2-4-23 15,8-16-81-15,3-8-40 16,8-17-15-16,-1-3 34 16,0-9 74-16,1 1 51 15,-5 4 42-15,1 3 7 16,-8 7 26-16,-4 5 7 16,-7 8 8-16,-7 2 8 0,-1 10-26 15,-1 2-11-15,7 2-35 16,7 2-13-16,9-2-13 15,8-3-2-15,7 1 6 16,2-3-17-16,1-1-139 16</inkml:trace>
  <inkml:trace contextRef="#ctx0" brushRef="#br0" timeOffset="192985.4704">11674 11352 1524 0,'12'0'270'0,"5"-3"-87"0,2 2-32 16,5-2-62-16,-7-2-22 15,5-2-36-15,-1 0-5 16,-9-4-5-16,0-1-6 16,-10-3-1-16,-2 1-2 15,-11-5-4-15,0 6-2 16,-13-2-4-16,0 2-2 15,5 12-5-15,-4 2-2 16,14 16-3-16,-2 7 0 16,-2 13 7-16,4 12 1 0,1 7 3 15,2 5 1-15,6-1 17 16,3-4-39-16</inkml:trace>
  <inkml:trace contextRef="#ctx0" brushRef="#br0" timeOffset="193451.425">11989 11240 1518 0,'-2'9'273'0,"-4"2"-54"15,5 12-152-15,0 4-16 16,1-1-29-16,2-2-10 16,1-10-3-16,3-5 4 0,5-10 2 15,0-6 0-15,6-8-1 16,2-5-2-16,3-2-5 16,1-1 3-16,1 3 19 15,-1 9 9-15,-5 11 2 16,-1 4-1-16,-12 15-19 15,3 7-10-15,-6 5-5 16,-5 4 4-16,4 1-31 16,1-9-31-16</inkml:trace>
  <inkml:trace contextRef="#ctx0" brushRef="#br0" timeOffset="193607.6194">12115 11010 1703 0,'0'-2'403'0,"-6"-10"-151"15,6 13-187-15,8 12-12 16,1 3 340-16</inkml:trace>
  <inkml:trace contextRef="#ctx0" brushRef="#br0" timeOffset="194003.3063">12403 10994 1468 0,'22'10'264'0,"15"3"-26"16,13 19-109-16,2 6-1 16,-11 11-29-16,-14 7-6 15,-36 14 0-15,-16 6-10 16,-26 1-22-16,-7-12-20 16,8-17-26-16,6-14 58 15</inkml:trace>
  <inkml:trace contextRef="#ctx0" brushRef="#br0" timeOffset="195127.8053">13194 11190 1646 0,'-3'8'336'16,"8"14"-199"-16,-5 12-27 16,8 24-35-16,-1 4-16 15,-7 7-17-15,0-4-16 16,-5-15-10-16,3-2-11 16,-1-15-51-16,-4-4-39 0</inkml:trace>
  <inkml:trace contextRef="#ctx0" brushRef="#br0" timeOffset="195261.9883">13196 11374 1535 0,'4'-3'242'0,"12"2"-144"16,-1-2-52-16,20 3-37 15,7 5-59-15</inkml:trace>
  <inkml:trace contextRef="#ctx0" brushRef="#br0" timeOffset="195607.0993">13627 11174 1560 0,'-11'-4'270'16,"-16"-2"-130"-16,8 6-43 15,0 5-54-15,5 3-13 16,13 5-32-16,3 1-7 16,13-1 0-16,3 0 1 0,4-1 5 15,-5-5 1-15,-2-4-4 16,-4 0 0-16,-5-1-2 16,-8-2 0-16,-13 3 6 15,-8 1 3-15,-11 1 26 16,4 7 22-16,4 3 28 15,6 3-1-15,16 3-20 16,6-1-15-16,13-2-26 16,9 0-3-16,10-3-4 15,5-4-3-15,2-7-53 16,-1-5-60-16</inkml:trace>
  <inkml:trace contextRef="#ctx0" brushRef="#br0" timeOffset="195951.1572">13736 11172 1362 0,'-2'-3'244'15,"5"-2"-79"-15,1 5-24 16,-4 0-73-16,19 2-27 15,44 8-16-15,-24-8-7 16,-1-1-9-16,1 4-2 0,-10-5-1 16,-3 0 4-1,-10-3 1-15,-6-6 2 0,-6 0-1 16,-4 0-2-16,-7 2-3 16,-6 5 1-16,-5 5 3 15,-4 4 7-15,2 8 5 16,2 2 1-16,7 8-8 15,7 0-8-15,6-2-8 16,5 0 0-16,9-4-58 16,4-3-61-16</inkml:trace>
  <inkml:trace contextRef="#ctx0" brushRef="#br0" timeOffset="196235.7462">14305 11287 979 0,'5'4'386'16,"4"4"-260"-16,-7 1-36 0,-2 3 7 16,-10 2 6-16,-6 1 3 15,-13-2-36-15,-1-4-24 16,3-7-28-16,2-4-4 16,5-10-6-16,1-6 0 15,5-6-8-15,5-2-3 16,16 5-7-16,8 5-2 15,4 8 12-15,4 6 11 16,0 5 19-16,-2 8 13 0,0 6 11 16,2 6-5-16,-5 7-13 15,1 2-13-15,-2 1-20 16,-2-1 18-16</inkml:trace>
  <inkml:trace contextRef="#ctx0" brushRef="#br0" timeOffset="196610.155">14458 11198 1219 0,'11'1'290'0,"14"0"-134"0,4 1-30 16,8 1-19-16,-1-3-16 16,-5-1-33-16,-8-3-10 15,-5 2-16-15,-5-3-8 16,-8-2-10-16,-1 2-3 16,-7-2-3-16,-2 3-3 15,-4 4 1-15,-1 4 9 16,-8 6 14-16,6 4 3 15,-1 7-1-15,-1 3-8 0,14 1-16 16,1 3-4-16,7-3-3 16,11 1-14-16,-3-7-51 15,5-2-25-15,12-4-64 16,-1-6-17-16</inkml:trace>
  <inkml:trace contextRef="#ctx0" brushRef="#br0" timeOffset="196850.7807">14951 11373 1099 0,'5'-8'337'0,"8"-9"-227"16,0-3-24-16,1-4-8 16,-3 1 9-16,-3 0 37 15,-5 1 8-15,-10 3 12 16,-6 4-4-16,-7 9-38 16,0 0-23-16,-2 3-41 15,3 3-14-15,4 5-24 16,5 5-8-16,8 10-3 0,2 1 0 15,11 3 3-15,5 1 2 16,9-3 1-16,6 1 1 16,-4-8 0-16,3-4-21 15,-8-10-3-15,-1-5-215 16</inkml:trace>
  <inkml:trace contextRef="#ctx0" brushRef="#br0" timeOffset="196955.568">15040 11047 1414 0,'-7'-7'246'16,"-6"-7"-42"-16,11 12-124 16,2 3-8-16</inkml:trace>
  <inkml:trace contextRef="#ctx0" brushRef="#br0" timeOffset="197434.875">15292 11268 1101 0,'0'8'353'0,"0"7"-216"16,0 5-45-16,1 4-4 15,-1 0-1-15,2-1 1 0,-2-4-24 16,3-4-9-16,-2-8-10 15,-1-7 4-15,-1-10-11 16,-2-3-5-16,3-9-16 16,0-4-4-16,5-3-5 15,1 0 0-15,3 1-1 16,5 4-2-16,5 5 11 16,2 9 1-16,1 11 2 15,-1 5 0-15,-5 9-11 16,-1 3-3-16,0 5-1 15,-2 3-1-15,1 2 0 16,-4 0-9-16</inkml:trace>
  <inkml:trace contextRef="#ctx0" brushRef="#br0" timeOffset="197643.8523">15667 11172 1681 0,'5'-1'395'15,"-2"-1"-182"-15,-4 8-50 16,-1-6-84-16,1 18-26 0,-4 49-22 16,7-24-6-1,-1 2 5-15,0-6 320 0</inkml:trace>
  <inkml:trace contextRef="#ctx0" brushRef="#br0" timeOffset="198050.0483">16048 11207 1220 0,'-9'0'308'15,"-7"5"-127"-15,-7 2-27 16,0 2-65-16,3 3-30 16,3 6-32-16,5-1-3 15,12 3 6-15,4-1 9 16,11-1 6-16,2-2 0 16,2-6-4-16,-1-2-5 0,-11-7 5 15,0-2 0-15,-9-5-11 16,-11-2-5-16,-3-2-8 15,-7 2-19-15</inkml:trace>
  <inkml:trace contextRef="#ctx0" brushRef="#br0" timeOffset="198346.2459">16139 11245 1526 0,'5'0'293'0,"11"5"-23"16,-3 4-108-16,-5 8-65 16,2 7-16-16,-6 2-34 0,-2-1-9 15,0-4-16-15,-2-4-7 16,1-9-5-16,1-2-1 16,3-9-9-16,1-11 0 15,7-8-5-15,3-1 1 16,2-1 1-16,4 7 2 15,-1 6 1-15,0 4 0 16,-4 12 13-16,-3 5 10 16,-6 15 8-16,-2 5 0 15,-3 6 9-15,-2 1 189 0</inkml:trace>
  <inkml:trace contextRef="#ctx0" brushRef="#br0" timeOffset="199016.842">17024 11261 1210 0,'3'0'320'0,"9"6"-98"16,-2 8-70-16,-8 13-65 0,-3 3-17 16,-7 7-31-16,-12-2-10 15,5-6-14-15,2-5-4 16,8-14-6-16,7-5-3 16,9-15-2-16,11-8 1 15,-5-13 2-15,0-6 2 16,4 4 2-16,-5-1 0 15,3 7 1-15,1 6-2 16,-9 6 8-16,-6 5 6 0,-1 12 16 16,-5 4 7-16,-6 6-3 15,6 10-6-15,-2 4-14 16,8 2-8-16,12 5-7 16,4-4 5-16,11-9-55 15,3-5-41-15</inkml:trace>
  <inkml:trace contextRef="#ctx0" brushRef="#br0" timeOffset="199300.7316">17577 11332 1492 0,'-7'8'224'0,"-13"9"-113"15,0 1-15-15,-8 0-40 16,-1-3-9-16,3-8-16 15,0-6-5-15,3-11-9 16,6-3-2-16,8-9-3 0,2-1-6 16,7 0-7-16,7 2-3 15,7 7-4-15,3 4 2 16,4 11 7-16,2 6 5 16,-5 11 11-16,-2 8 3 15,0 8-3-15,1 2-3 16,-1 0-8-16,-5-3 10 0,-3-6-93 15,-1-4-141 1</inkml:trace>
  <inkml:trace contextRef="#ctx0" brushRef="#br0" timeOffset="199458.6519">17532 11103 1738 0,'-1'-3'438'15,"-7"-9"-203"-15,7 10-146 16,-2 2-53-16,0 3-38 16,3-3 370-16</inkml:trace>
  <inkml:trace contextRef="#ctx0" brushRef="#br0" timeOffset="199690.6513">17685 11284 1436 0,'5'1'224'0,"8"4"-68"0,-1 5-33 15,3 10-44-15,1 5-15 16,-1 7-16-16,-1-4-7 16,-5-7-8-16,2-8 12 15,-3-11 27-15,2-5 14 16,3-10 9-16,-1-7-10 15,0-6-29-15,3-1-19 0,-2 1-22 16,-2 2-6-16</inkml:trace>
  <inkml:trace contextRef="#ctx0" brushRef="#br0" timeOffset="200218.3885">18241 11228 1138 0,'-8'-1'320'0,"-6"-1"-195"16,0 4-37-16,4 3-11 0,4 3-3 15,4 3-6-15,5-1-10 16,8-1-27-16,5 2-7 16,2-4-11-16,1-1-5 15,-2-4-2-15,-5-2-7 16,-8-2-23-16,-5-3-17 16,-13 3-5-16,-5 0 7 15,-8 2 21-15,-3 2 17 0,4 3 19 16,4 3 8-16,8 4 17 15,8 2 3-15,8 4-2 16,4 2-2-16,15 2-6 16,1 1 1-16,5-6-9 15,2-4-8-15,1-9-4 16,3-5 0-16,-2-9-1 16,4-5 0-16,-7-7-1 15,-5-1-1-15,-7 0 0 16,-4 0 5-16,-8 7 35 15,-2 4 12-15,-2 12 21 16,-5 4 3-16,1 13-41 16,1 4-16-16,1 7-16 15,4 6-3-15,1-2-568 16</inkml:trace>
  <inkml:trace contextRef="#ctx0" brushRef="#br0" timeOffset="200858.4137">18966 11288 972 0,'1'0'479'16,"-1"-1"-257"-16,10 1-74 15,2 0-22-15,10 0-76 16,10 5-24-16,2 2-20 15,2 0-3-15,-1 1 0 16,-6-4-1-16,-6-1-1 16,-8-1-3-16,-8-2-13 15,-5-1-7-15,-7-2-4 16,-5-1 5-16,-5 3 10 0,-3 1 6 16,-3 6 5-1,4 7 1-15,2 4 6 0,3 5-2 16,14 2-1-16,0 1-2 15,13 3-4-15,4 1 1 16,9-3 0-16,7-1 2 16,5-10-46-16,3-6-27 15,-2-9-9-15,-4-6 2 16,-6-7 42-16,-4-7 27 16,-8-5 33-16,0-2 14 0,-8-5 25 15,-4 2 19-15,-8-3 24 16,-1 3 6-16,-11 6-1 15,-3 6-11-15,-1 7-32 16,-5 8-23-16,1 9-30 16,5 7-9-16,6 8-6 15,5 7-5-15,11 1 23 16,6-3 27-16</inkml:trace>
  <inkml:trace contextRef="#ctx0" brushRef="#br0" timeOffset="201381.6185">19978 11363 1523 0,'-1'9'225'0,"1"9"-151"16,0 7-16-16,6 6-7 15,1-5-3-15,-1-5-4 16,-2-6-6-16,-5-15-5 16,-5-5-4-16,3-9-4 15,6-3-2-15,-5-9-10 16,3-9-3-16,10-2-7 15,-7-1-2-15,20 6 0 16,4 10 9-16,0 12 16 16,1 7 6-16,-9 10 5 0,-4 7-11 15,-7 11-11 1,-5 5-4-16,0 10-6 0,-1-2 0 16,4-4-5-16,0-3-16 15</inkml:trace>
  <inkml:trace contextRef="#ctx0" brushRef="#br0" timeOffset="201816.1626">20577 11365 1575 0,'-9'7'284'0,"-10"9"-142"15,-3 0-55-15,-6-3-36 16,3-3-13-16,-1-5-16 15,1-2-6-15,3-5-4 16,6-4-2-16,1-9-19 16,8-4-6-16,7-1-8 15,-1-3-5-15,9 6 13 16,3 2 2-16,-2 8 6 16,9 7 5-16,-7 12 7 15,0 8 3-15,2 9 0 16,-6 0 0-16,15 3-1 15,-6-3-2-15,8-2 3 16,5-5 0-16,-6-16 1 16,4-5 1-16,-4-13-3 0,-4-8-2 15,-1-3-1-15,-3-4-1 16,-1-3 4-16,1-1 3 16,0 4 18-16,2 7 15 15,-8 11 22-15,-3 7 6 16,-3 10-14-16,-1 4-13 15,1 10-26-15,-1 0-7 16,0 5-1-16,3-2-14 0</inkml:trace>
  <inkml:trace contextRef="#ctx0" brushRef="#br0" timeOffset="202179.0215">21130 11307 1625 0,'-11'-5'344'0,"-16"-8"-181"16,-2 6-50-16,3 8-75 15,3 6-22-15,9 10-11 16,7 5 1-16,8 8 0 15,4 0-1-15,6-1 3 16,7-2-1-16,1-8 4 0,8-3 3 16,-3-12 9-16,-3-5 6 15,-6-12 19-15,-6-8 8 16,-8-5 12-16,-5-7 10 16,-11-5-1-16,-2-1-2 15,-6-6-16-15,1-2-16 16,7 1-41-16,6 1-26 15,15 10-67-15,9 11-57 16,9 17-180-16</inkml:trace>
  <inkml:trace contextRef="#ctx0" brushRef="#br0" timeOffset="202402.7086">21313 11289 1480 0,'-1'9'305'15,"1"7"30"-15,1 10-163 16,2 1-41-16,0 3-64 16,-1-2-21-16,3-2-26 15,-3-3-6-15,-4-8-23 16,-3-4 378-16</inkml:trace>
  <inkml:trace contextRef="#ctx0" brushRef="#br0" timeOffset="202541.3363">21347 11149 1755 0,'-2'-1'400'16,"0"-2"-258"-16,5 4-56 15,-3-1-391-15</inkml:trace>
  <inkml:trace contextRef="#ctx0" brushRef="#br0" timeOffset="203059.8864">22248 11302 965 0,'-2'-3'428'0,"-9"-2"-240"15,-4 2-41-15,-6 3-36 16,-3 1-14-16,4 7-38 16,2-1-19-16,12 6-15 15,6 5 3-15,6 7-4 16,7 0 9-16,8 2 2 16,1-2-1-16,3-8-2 15,-2 0-2-15,-5-10 4 16,-7-9 0-16,-6-6-6 15,-5-1-4-15,-7-5-11 16,1 1-30-16</inkml:trace>
  <inkml:trace contextRef="#ctx0" brushRef="#br0" timeOffset="203357.6043">22359 11291 1601 0,'12'-2'306'0,"12"0"-161"0,5 0-48 16,9 4-32-16,-4-1-19 16,1 0-22-16,-4-2-9 15,-5 1-3-15,-6 1-16 16,-11 0-90-16,-1 3-61 16,-12-3-110-16,-4 0 12 15,-7 0-24-15,-1 0-204 0,-1 1 403 16,4 2 243-16,2 0 195 15,1 3-126-15,5 5-119 16,2 2-7-16,3 5-26 16,2 1-18-16,2 2-21 15,0-4-14-15,3-2-37 16,0-2-97-16</inkml:trace>
  <inkml:trace contextRef="#ctx0" brushRef="#br0" timeOffset="203702.6159">22645 11313 1441 0,'6'0'239'16,"3"0"-58"-16,-1 10-58 16,1 5-22-16,-1 10-9 0,-2 0-1 15,0 3-23-15,0-5-13 16,-4-4-27-16,1-1-9 15,-3-13-3-15,-2 1 0 16,2-8-2-16,0 1-2 16,0 0-13-16,0-4-9 15,9-19-5-15,20-30-2 16,-7 27 8-16,0 7 3 16,-5 5 4-16,3 3 5 0,-5 9 11 15,-3 5 3-15,-1 8 8 16,-4 5-2-16,-1 8-10 15,-3 6-1-15,2 3-6 16,-1-2-5-16,0-2-29 16,-2-7-6-16</inkml:trace>
  <inkml:trace contextRef="#ctx0" brushRef="#br0" timeOffset="203971.7139">23022 11296 1296 0,'5'2'294'0,"1"4"-38"16,1 9-55-16,-1 10-83 0,-1-1-17 16,2 8-37-16,-2-5-8 15,4-3-17-15,-1-4-6 16,1-11-3-16,0-5 4 15,4-10 5-15,1-3 15 16,4-10 10-16,3 0-1 16,-2-11-9-16,2 2-13 0,-5-1-17 15,-5 4-13 1</inkml:trace>
  <inkml:trace contextRef="#ctx0" brushRef="#br0" timeOffset="204830.8695">10433 11964 1385 0,'0'6'205'16,"0"6"-89"-16,7-1-22 15,11 1-2-15,5-3 0 16,14-5-23-16,2-4-8 16,3-7-24-16,-2 2-12 0,-13-2-11 15,-8-1-1-15,-13 7-3 16,-6-4-4-16,-9 5-6 16,-3 6-2-16,-11 7-4 15,-2 2 1-15,-4 4 0 16,2 1 1-16,14-1-2 15,7 2 0-15,16 2-3 16,11-3 0-16,10-4 3 16,2 0-35-16,6-2-127 15</inkml:trace>
  <inkml:trace contextRef="#ctx0" brushRef="#br0" timeOffset="205142.3313">11036 12021 1418 0,'-11'-7'239'16,"-12"-7"-61"-16,2 5-21 16,3 11-85-16,-2 2-31 15,4 8-34-15,1 7-9 16,5 4-6-16,6 8 1 15,10 0-1-15,6 0 2 0,11-3 2 16,2-8 4 0,5-7 2-16,0-7 3 0,-6-8 10 15,-5-4 6-15,-11-4 7 16,-7-1 2-16,-13 1-9 16,-7-3-3-16,-9 4 30 15,3 1-273-15</inkml:trace>
  <inkml:trace contextRef="#ctx0" brushRef="#br0" timeOffset="205665.7742">11355 12172 951 0,'0'-6'424'15,"-1"-5"-245"-15,-2-4-35 16,0 0-8-16,-4 0 7 16,-6-1-21-16,1 3-7 15,-7 4-41-15,3 1-23 16,1 9-41-16,-1 7-8 15,6 6-9-15,-4 2-2 0,7 5 2 16,7-1-1-16,5 1 3 16,8 0 4-16,5-7 2 15,1-3 0-15,1-10 3 16,2-2-2-16,4-7 2 16,-4-5-1-16,-3 1-7 15,-3-4-3-15,-9 1-2 16,-5-2 0-16,-3 4 5 15,-3 5-2-15,0 3-2 16,1 6-3-16,1 6-4 16,1-1 1-16,2 8 4 15,3-5 4-15,6 6 12 16,3-1 8-16,5-3 10 16,2 2 6-16,2-7 4 15,1-4 2-15,-5-4-3 16,1-4-3-16,-6-2-21 15,-3-1-9-15</inkml:trace>
  <inkml:trace contextRef="#ctx0" brushRef="#br0" timeOffset="206085.4326">11627 12037 1250 0,'-6'-8'284'0,"-4"-9"-127"16,3-5-59-16,16 1-49 16,4-2-14-16,3 9 4 31,-8 7 15-31,1 2 17 0,27-14 0 0,-1 14-5 15,-2 10-16-15,-11 23-5 16,0 9 4-16,0 4 5 16,-3 2-7-16,-4-1-19 15,0-5-9-15,-3-7-7 16,-3-4 1-16,-2-14 4 16,0-2 3-16,-7-10 2 15,2-5-3-15,-4-5-10 16,-7-4-10-16,-3-2-23 0,-5-1-11 15,-3 5-8-15,2 7-5 16,-2 10 3-16,3-1 16 16,-2 13-21-16,1-5-18 15</inkml:trace>
  <inkml:trace contextRef="#ctx0" brushRef="#br0" timeOffset="206502.9829">11977 12068 1472 0,'9'5'216'0,"11"5"-95"16,3 4 5-16,0 4-13 16,-1 2 2-16,-9 2-13 15,-4 0-19-15,-9-5-32 16,0 0-12-16,-1-7-17 16,-1-6-3-16,5-5-6 0,0-8-5 15,3-9-13-15,8 1-6 16,1-1-7-16,1-3-1 15,7 10 8-15,-3-1 2 16,-4 9 5-16,-2 5 0 16,-5 5 2-16,-1 2-1 15,0 5 3-15,-2 2 0 16,0 3 13-16,-6-1-21 0,0-1-73 16,1-2-107-16</inkml:trace>
  <inkml:trace contextRef="#ctx0" brushRef="#br0" timeOffset="206654.6321">12206 11873 1634 0,'-1'-3'331'0,"-3"2"-187"16,6 7-47-16</inkml:trace>
  <inkml:trace contextRef="#ctx0" brushRef="#br0" timeOffset="207177.4488">12496 12107 1599 0,'-2'12'268'0,"0"5"-186"15,5 10-23-15,14-2-9 16,5-3 17-16,9-1 16 16,-2-6 1-16,-2-9-13 15,-5-5-10-15,-7-9-19 16,-3-5-6-16,-2-8-8 15,-2-1-6-15,-5-7-5 16,-2-4-3-16,-1-2-1 16,-7-7-3-16,-8-9-5 15,6 0 1-15,-10-1-5 0,2 10-2 16,2 18-6-16,-5 9-2 16,1 15-3-16,2 5-1 15,0 7 1-15,4 2 1 16,8 10-5-16,5 0-13 15,18 10-71-15,6 2-364 16</inkml:trace>
  <inkml:trace contextRef="#ctx0" brushRef="#br0" timeOffset="207536.1544">12908 12207 1418 0,'10'2'233'0,"14"0"-61"15,3 0-5-15,-1 1-53 16,0-4-8-16,-8-4-33 16,-2-3-12-16,-3-4-30 15,-5 0-10-15,-6-4-9 16,-5-2-4-16,-11 4-8 15,-5-3-2-15,-10 7-7 16,-1 2-3-16,0 5-2 16,4 8-1-16,7 8 1 0,5 5 2 15,5 5 4-15,6 6 4 16,9 6 16-16,3 6 5 16,5 8 8-16,-2 5-2 15,-3-5-8-15,-1-4-3 16,-4-12 9-16,-1-9 32 15</inkml:trace>
  <inkml:trace contextRef="#ctx0" brushRef="#br0" timeOffset="208030.3629">13518 12135 1269 0,'-4'7'292'0,"-2"5"-92"15,-7-1-68-15,-3 4-31 16,-5 2-36-16,-2-1-18 16,-4-2-15-16,-2-2-6 15,-5-11-11-15,3-3-4 16,2-10 1-16,6-3-2 15,8-2-5-15,8 2-1 16,6-2-7-16,5 4-4 16,11 3 0-16,-1-1 5 0,12 9 14 15,-2 4 12-15,7 6 19 16,-1 5 1-16,-5 4-7 16,1 3-7-16,-8 4-16 15,-1 0 8-15,-2 0-16 16,-3-2 392-16</inkml:trace>
  <inkml:trace contextRef="#ctx0" brushRef="#br0" timeOffset="208181.3959">13762 12300 1745 0,'1'1'442'16,"2"-1"154"-16</inkml:trace>
  <inkml:trace contextRef="#ctx0" brushRef="#br0" timeOffset="219411.0878">6611 9162 1540 0,'-4'2'250'0,"-1"4"-117"0,2 23-90 16,2 13-20-16,5 37-4 15,-1 18 1-15,-3 20 5 16,-7 5 3-16,-16 6 1 15,-7-7-3-15,-12-16-9 16,-5-9-13-16,-10-31-17 16,-3-15-4-16,0-22-3 15,7-14 11-15,10-21 11 16,6-8 2-16,12-5-3 16,1 4-2-16,11 7-4 15,4 4-3-15,9 3-3 16,2-1-2-16,11 3 1 15,2-2 2-15,3-2 7 16,2-1 2-16,-9-4 3 16,0 0 0-16,-11 2 0 0,-6 3 7 15,-7 8 24-15,-5 7 19 16,-1 11 40-16,4 5 0 16,7 4-17-16,9 2-9 15,18 1-26-15,4-3-9 16,15-8 18-16,4-10 330 15</inkml:trace>
  <inkml:trace contextRef="#ctx0" brushRef="#br0" timeOffset="220220.228">2787 10058 1092 0,'-1'1'389'0,"0"0"-210"16,-10 6-38-16,-4 0-1 16,-8 8-48-16,-6 0-16 15,7 8-34-15,4 3-20 16,14 7-23-16,9 0-8 16,17-3-1-16,7-3 4 15,8-9 6-15,1-5 1 16,-5-11 17-16,-9-6 24 15,-14-7 34-15,-13-1 7 0,-20 3-8 16,-3 3-24-16,-7 8-37 16,2 2 6-16,12 3-68 15,4 0 46-15</inkml:trace>
  <inkml:trace contextRef="#ctx0" brushRef="#br0" timeOffset="220503.7637">2976 10141 1465 0,'0'-4'261'0,"-2"0"-50"16,-2 4-33-16,3 0-70 15,0 0-31-15,1 12-35 16,9 37-12-16,6-26-15 15,1-3-4-15,4 0-5 0,7-4 0 16,-2-10 16-16,1-6 7 16,3-8 28-16,-7-5 15 15,-9-6-1-15,-7-2-6 16,-7-3-32-16,-3-1-15 16,-4 0-64-16,-2 3-38 15</inkml:trace>
  <inkml:trace contextRef="#ctx0" brushRef="#br0" timeOffset="220745.4568">3242 10145 1573 0,'5'6'299'0,"4"11"-123"15,-2 4-34-15,-2 3-57 16,-1-1-20-16,3-4-27 15,3-3 4-15,8-13 13 16,-1-3 8-16,4-15 22 16,2-3-3-16,-6-9-10 15,2-1-13-15,-9 3-28 16,-4-2-4-16,2 12-46 16,-5 4 305-16</inkml:trace>
  <inkml:trace contextRef="#ctx0" brushRef="#br0" timeOffset="221328.7504">3574 10115 1411 0,'13'0'214'0,"5"0"-91"0,12-2-45 16,3-3 7-16,-2 2-32 15,-4-1-12-15,-8 4-16 16,-8-2-7-16,-8 4-2 16,-3 0-3-16,-10 3 8 15,-3 5 7-15,-8 3 6 16,-1 5-2-16,6 2-11 15,4 2-9-15,12-1-9 16,6 2 1-16,11-7 7 16,4-3 7-16,-2-7 10 15,-1-5 1-15,-2-3-3 16,-3-5-3-16,2-6-7 16,-3-2-1-16,0-1-6 0,-2 0-3 15,0 7-5-15,-2 4-2 16,-5 7-2-16,1 7-1 15,-4 9 4-15,-2-1 1 16,2 1 3-16,-2-1 1 16,3-10-1-16,2-2 0 15,4-8 2-15,3-8-1 16,4-8 0-16,3-4-2 0,4-3-2 16,0 6-1-16,0 6 12 15,-1 2 11-15,-5 10 17 16,1 3 11-16,-8 14 2 15,-3 4-11-15,1 8-17 16,1 2 8-16,4-1 1 16,6 1-34-16</inkml:trace>
  <inkml:trace contextRef="#ctx0" brushRef="#br0" timeOffset="221661.3569">4215 10262 1554 0,'5'2'295'0,"17"1"-98"0,1-3-24 16,1-3-53-16,3-5-26 15,-7-6-37-15,-2-3-18 16,-6-2-21-16,-4-1-4 15,-10 0-5-15,-5 2-1 16,-10-1-6-16,-6 2-2 16,-6 12-4-16,0 2-2 15,5 17-6-15,3 7-1 0,10 11-1 16,0 7 4 0,8 10 10-16,3 8 6 0,11 12 3 15,1 0 1-15,9-1-2 16,-1-4 34-16,1-11-355 15</inkml:trace>
  <inkml:trace contextRef="#ctx0" brushRef="#br0" timeOffset="222211.9091">4482 10148 1292 0,'0'-3'284'15,"2"1"-69"-15,4 8-76 16,2 4-18-16,2 7-24 15,-1 2-4-15,-1 3-17 16,2 1-11-16,-10-5-26 16,0 0-13-16,0-9-7 15,-2-5-1-15,0-9-4 16,2-7-3-16,8-6-9 16,-2-3-4-16,14 0-3 15,-2 0 0-15,3 3 1 16,5 3 0-16,-5 8 0 15,-1 6 0-15,-10 11 10 16,-5 9 3-16,-3 8 4 0,-1 4 2 16,1 1 3-1,5-1-6-15</inkml:trace>
  <inkml:trace contextRef="#ctx0" brushRef="#br0" timeOffset="222681.68">4876 10122 1537 0,'16'0'246'15,"6"0"-133"-15,8 2-61 16,-4-2-6-16,-1-1-20 15,-2-1-9-15,-6 1-5 16,-3 0 0-16,-11-3-4 16,-4 4-6-16,-10 0-6 15,-7 3-3-15,-5 2 0 16,1 6 5-16,-3 0 2 16,6 5 0-16,13 9 0 15,4 0 3-15,14-1 3 16,3 2 1-16,5-8 5 15,0-1 0-15,2-8 4 16,2-4 2-16,4-11 1 0,-1-7-1 16,-3-7-2-1,-1-4-2-15,-7-3-2 0,-3 1-2 16,-8 3-9-16,-1 3 20 16,-6 11 26-16,-2 6 14 15,-1 12 21-15,1 4-19 16,2 10-29-16,2 3-15 15,6 0-14-15,3 1-22 16,3-5 186-16</inkml:trace>
  <inkml:trace contextRef="#ctx0" brushRef="#br0" timeOffset="222878.4723">5306 10093 1775 0,'2'5'425'0,"3"7"-260"16,4 6-55-16,-1 7-50 15,-1 4-12-15,1 2-18 16,-7 2-9-16,-1-2-16 16,2-3-39-16,-5-10-117 15</inkml:trace>
  <inkml:trace contextRef="#ctx0" brushRef="#br0" timeOffset="223065.9672">5483 10145 1425 0,'-10'0'281'0,"-11"3"6"16,0 3-116-16,7 5-38 15,4 3-75-15,6-3-26 16,8 3-25-16,7-1-5 15,2-1 4-15,6 1-15 0,2-1-49 16,-5-3-38-16</inkml:trace>
  <inkml:trace contextRef="#ctx0" brushRef="#br0" timeOffset="223353.1353">5593 10178 1583 0,'0'2'356'0,"1"6"-73"15,3 5-72-15,-1 6-101 16,-1 1-16-16,1-2-31 16,-1 1-14-16,-1-10-21 15,2 0-12-15,3-12-13 16,1-4-12-16,7-11-16 16,3-3-5-16,5-4-3 15,2 1 9-15,2 7 14 16,-3 1 2-16,0 13 4 15,-2 6 2-15,-6 9 9 0,0 9 5 16,-4 4 3-16,1 4 1 16,-1 5-9-16,-2-1-2 15,-6-1-20-15,-3-5-46 16,-3-12 111-16</inkml:trace>
  <inkml:trace contextRef="#ctx0" brushRef="#br0" timeOffset="223514.8448">5701 9652 1897 0,'-1'0'530'0,"-5"10"-291"16,5 12-106-16,2 23-71 15,-5 12 251-15</inkml:trace>
  <inkml:trace contextRef="#ctx0" brushRef="#br0" timeOffset="235085.6931">1649 12926 1315 0,'-1'8'248'0,"-3"15"-97"15,2 12-37 1,-1 14-54-16,0 8-14 0,0 4-25 16,0-1-3-16,8-11-2 15,-5-9-1-15,5-20 5 16,-3-12 5-16,-1-20 6 16,4-10 2-16,-2-19 0 15,0-8 0-15,-3-6 5 16,-5-7 3-16,-8-10 14 15,2-4-5-15,-7-4-19 16,10 8-7-16,0 20-19 16,3 16-4-16,5 24-11 15,0 14-8-15,8 24-1 16,5 14-1-16,12 23 12 16,-1 2 4-16,12 1 4 15,-1-5 1-15,-2-18 0 16,6-9 1-16,-3-16 0 15,0-9 0-15,-1-17-2 0,-4-7-4 16,-7-19-3-16,-5-5-5 16,-2-15 3-16,-8-9 1 15,-12-10 8-15,-1-3 6 16,-3 14 4-16,3 13 1 16,4 30 2-16,1 16-1 15,0 24 1-15,4 14 0 16,4 21-4-16,1 15 1 15,0 10-4-15,-1 2-2 0,5-2 1 16,-6-9 1-16,6-12 11 16,-2-9-9-16,7-9 0 15</inkml:trace>
  <inkml:trace contextRef="#ctx0" brushRef="#br0" timeOffset="235380.4061">2225 13213 1233 0,'4'9'274'0,"4"13"-137"16,1 4-13-16,-2 0-36 16,-2-3-8-16,-3-9-42 15,-2-8-1-15,-1-13-7 16,-5-7-2-16,4-16-8 0,2-1-11 15,4-10-9-15,8-2-5 16,1 7-3-16,4 4 12 16,2 17 31-16,2 8 11 15,2 15 12-15,-4 8-6 16,-1 13-25-16,-3 4-9 16,-4 5 5-16,-2 0-10 15</inkml:trace>
  <inkml:trace contextRef="#ctx0" brushRef="#br0" timeOffset="235654.6737">2737 13206 1355 0,'-7'-11'281'16,"-7"-10"11"-16,-2 1-103 15,-3 1-20-15,-1 4-55 16,3 7-26-16,2 8-49 16,4 10-15-16,6 5-28 15,0 1-5-15,5 3-1 16,1-3 4-16,11 3 6 16,-1 0 1-16,8-5 2 0,0-2 0 15,2-6 16 1,2-3-8-16,-3-6-382 0</inkml:trace>
  <inkml:trace contextRef="#ctx0" brushRef="#br0" timeOffset="235982.2795">2869 13268 1108 0,'8'3'382'0,"10"1"-150"16,4 0-74-16,9-1-49 15,1-2-16-15,-2-2-12 16,0-2-10-16,-3-4-13 16,-7-4-5-16,-5-4-18 15,-6-4 5-15,-13-5-8 16,1 1-4-16,-12 0-8 16,-5-2-4-16,-4 10-5 15,-7 4 5-15,0 6-7 16,3 11-3-16,11 14-7 15,2 7-6-15,14 17 4 16,1 7 4-16,3 11 8 16,8 7 2-16,2 3 1 15,0-4-2-15,8-11 3 16,-2-4 35-16,-1-7-187 16</inkml:trace>
  <inkml:trace contextRef="#ctx0" brushRef="#br0" timeOffset="236651.4795">3541 13264 1021 0,'0'-8'460'16,"3"-3"-230"-16,-5-5-20 15,-7-2-8-15,1 2-43 0,-7-2-19 16,-12 6-29 0,-3-1-16-16,-7 6-46 0,0 6-22 15,13 9-38-15,1 6-11 16,13 9-2-16,7 1 5 15,13 5 5-15,5-1 6 16,13 0 4-16,1-7 1 16,10-7 3-16,0-8 0 15,-13-17 6-15,1-3 2 0,-15-6 5 16,-3-2 3-16,-2 2 0 16,-2 3 1-16,-12 4-4 15,-2 3-5-15,-2 10-8 16,-2 2-7-16,12 12-7 15,-1 2 0-15,4 6 0 16,8-1 5-16,3-3 7 16,7 0 1-16,7-9 8 15,-2-2 7-15,1-6 9 16,-6-2 4-16,-2-7-2 16,-2-4-3-16,-6-3-30 15,-2-4-25-15,-3-8-116 16,-3-2-180-16</inkml:trace>
  <inkml:trace contextRef="#ctx0" brushRef="#br0" timeOffset="236757.8494">3668 13030 1479 0,'-5'-13'281'0,"-5"-12"-14"15,3 5-15-15,2 5-102 0,0 6-44 16,7 9-79-16,-1 1 3 16,7 12 47-16,7 4-599 15</inkml:trace>
  <inkml:trace contextRef="#ctx0" brushRef="#br0" timeOffset="236955.4062">3887 13045 1482 0,'-1'1'350'0,"-5"3"136"16,6 14-249-16,2 11-156 15,0 4-24-15,12 22-34 16,-1 10-7-16,2 17-11 15,-2 4-1-15,-8-5-4 16,7-6 1-16,-6-16-30 16,2-5-16-16,-3-10 369 15</inkml:trace>
  <inkml:trace contextRef="#ctx0" brushRef="#br0" timeOffset="237146.8937">4004 13270 1428 0,'8'-4'225'16,"11"-6"-25"-16,11 5-150 16,11 4-44-16,4 1 0 15,8 3-42-15,-4 1-27 16</inkml:trace>
  <inkml:trace contextRef="#ctx0" brushRef="#br0" timeOffset="237447.1783">4437 13093 1455 0,'-15'-13'273'0,"-13"-5"-25"0,-2 6-106 16,7 7-31-16,4 9-77 15,7 3-21-15,9 5-21 16,7 6-5-16,11 1 3 15,2-2 2-15,7-1 4 16,-1-6 2-16,-2-3-2 16,-1 0-1-16,-9-6 4 15,-11-1-1-15,-5 0 5 16,-7-2 2-16,-17 1-1 16,5 1 6-16,-5 3 20 15,0 6 2-15,16 4 14 16,3 5 5-16,10-1-2 15,6 1 3-15,13 0-9 16,5 0-8-16,6-6 0 0,9 4-10 16</inkml:trace>
  <inkml:trace contextRef="#ctx0" brushRef="#br0" timeOffset="237850.3559">5229 13047 1761 0,'3'2'406'16,"2"3"-240"-16,4 12-97 16,5 12-19-16,0 8 11 15,-1 1 4-15,2-1 3 16,-3-8-1-16,3-12-22 15,1-5-3-15,0-14-5 0,0-3-4 16,-1-14-9-16,-4-10-5 16,0 2-32-16,1-3-25 15,0 3-44-15,7 6 93 16</inkml:trace>
  <inkml:trace contextRef="#ctx0" brushRef="#br0" timeOffset="238104.5752">5789 13094 1598 0,'0'14'391'0,"-4"9"-69"0,-6 6-138 16,-6-5-8-16,-8-1-90 15,-2-3-25-15,1-10-34 16,0-4-6-16,3-13-24 16,4-3-17-16,3-12-29 15,3-1-7-15,8 3 5 16,4-4 9-16,7 9 18 15,7 5 5-15,7 5 17 16,2 10 10-16,6 10 12 16,1 4 5-16,1 12-3 15,-1 3-3-15,-6 6-7 16,0 0 41-16</inkml:trace>
  <inkml:trace contextRef="#ctx0" brushRef="#br0" timeOffset="238747.366">6957 13019 1371 0,'-11'-2'248'0,"-23"-4"-46"0,4 4-34 15,-1 5-76-15,2 5-24 16,14 9-41-16,9 2-15 16,16 0-17-16,10-2-2 15,11-4 3-15,1-4 4 16,-3-9 5-16,-9 0 3 16,-6-1 4-16,-11-4-1 15,-12 9-2-15,-5 0-3 0,-12 8-7 16,-5 3-1-16,5 7 12 15,-2 0 5-15,15 2 5 16,13 1 2-16,9-2-11 16,14 1-2-16,8-4-4 15,-4-6 2-15,12-7-9 16,0-6-20-16,4-6-59 16,6-5 127-16</inkml:trace>
  <inkml:trace contextRef="#ctx0" brushRef="#br0" timeOffset="239106.9275">7328 13059 1419 0,'-21'-15'306'16,"-10"-10"72"-16,-1 10-215 0,0 7-62 16,7 14-68-16,6 8-14 15,6 9-22-15,5 6-3 16,15 3 0-16,7 1 2 15,10 0 4-15,6-9 0 16,4-4 3-16,-1-5-1 16,-2-7 0-16,-8-6-3 15,-7-4-19-15,-3-6-9 16,-9-6-17-16,0-2-2 0,-12-2 14 16,-6 1 9-16,-6 4 15 15,-2 6 9-15,3 11 10 16,-2 9 6-16,10 18 9 15,-2 8 5-15,7 19-2 16,6 6-2-16,6 5-4 16,5 0-3-16,7-10-3 15,-6-10-1-15,8-12 30 16,0-8 58-16</inkml:trace>
  <inkml:trace contextRef="#ctx0" brushRef="#br0" timeOffset="239407.6992">7764 13147 1631 0,'-12'12'372'0,"-11"9"-142"15,-5 4-76-15,1-2-37 16,-2-5-49-16,1-6-20 15,9-10-21-15,3-4-3 16,1-13-9-16,2-6-5 16,4-3-14-16,3-1-4 15,9 4-5-15,7 6-2 16,7 6-2-16,5 3 0 0,3 11-3 16,1 4 2-16,0 7 8 15,1 6 1-15,-3 3-30 16,1 1-50-16</inkml:trace>
  <inkml:trace contextRef="#ctx0" brushRef="#br0" timeOffset="239692.2376">7894 13231 1718 0,'3'2'426'0,"8"1"-184"16,0 3-69-16,12 2-87 15,4 0-22-15,-1-5-21 16,0-1-5-16,-7-4-6 15,0-2-1-15,-2-8-4 16,-5-2-3-16,-8-7-5 16,-4-5-3-16,-9 2-8 15,-5 1-4-15,-5 1-11 0,-4 5-4 16,-5 5-10-16,3 4-6 16,6 19 0-16,3 7 2 15,3 19 9-15,4 10 5 16,-1 17 9-16,4 9 3 15,8 14 2-15,3 2 1 16,5-9 41-16,2-5 262 16</inkml:trace>
  <inkml:trace contextRef="#ctx0" brushRef="#br0" timeOffset="240096.5749">8319 13046 1572 0,'-1'4'320'0,"1"11"-82"16,-3 19-109-16,2 11-46 15,2 29-13-15,5 10-17 16,2 6-15-16,-3-10-3 16,7-13-11-16,-7-16-16 0,0-20-51 15,3-1-30-15</inkml:trace>
  <inkml:trace contextRef="#ctx0" brushRef="#br0" timeOffset="240476.5688">8347 13290 1681 0,'5'-2'334'0,"17"-3"-242"15,4 1-49-15,23 0-28 16,-2 1-5-16,132-47-501 94,-1 2 614-94,-185 36 15 0,4 8 139 15,-9-4-86-15,-7-6-36 16,-6 8-51-16,-3-2-25 16,1 8-40-16,4 2-20 15,4 6-19-15,5 6-6 16,9 6 0-16,5 2 2 15,13 2 2-15,7 1 2 16,7-2 0-16,4 0 0 0,-7-7-1 16,-4-4 4-1,0-10-32-15,-7-4-24 0,6-13-220 16</inkml:trace>
  <inkml:trace contextRef="#ctx0" brushRef="#br0" timeOffset="240591.3078">8845 12974 1325 0,'0'-11'311'0,"-10"-12"26"16,5 8-61-16,-1 10-136 16,1 6-66-16,6 12-48 15,3 4 248-15</inkml:trace>
  <inkml:trace contextRef="#ctx0" brushRef="#br0" timeOffset="240921.558">9186 13170 1256 0,'-7'-8'336'16,"-8"-6"-21"-16,-3 5-125 0,1 7-97 15,1 5-51-15,2 10-32 16,2 6-5-16,9 5-4 16,3 1-1-16,11 7-2 15,8 1 1-15,6-3 2 16,3-6 0-16,-1-8 12 16,-7-8 19-16,-7-8 53 15,-10-3 13-15,-12-8-2 16,-8-1-12-16,-12-2-43 15,-3 1 8-15</inkml:trace>
  <inkml:trace contextRef="#ctx0" brushRef="#br0" timeOffset="241623.5239">9641 13301 863 0,'1'-8'434'0,"3"-6"-233"15,-1 0-71 1,-3-2 17-16,-5-2 12 0,-9 0-6 15,-3 0-1-15,-11 0-56 16,-1 7-3-16,1 5-39 16,-1 5-18-16,5 7-13 15,1 3-26-15,10 12-5 16,5 0-1-16,8 4 1 16,7-1 2-16,8-3 3 15,4-3 2-15,8-8 1 16,6-1 0-16,0-13 3 15,-2-5 0-15,-4-6 0 16,-4-6-1-16,-9-1-3 16,-3 0 0-16,-11-1 1 15,-4 7 0-15,-3 5 3 16,-3 5-1-16,5 12-5 16,-1 2-1-16,5 7-3 15,1 1 0-15,11 5 2 16,-2 3 2-16,8 0 1 0,4-1 2 15,1-3 2-15,2-5 0 16,3-10 4-16,-1-5 1 16,1-11 6-16,-5-8 0 15,-2-6 0-15,-2-4 0 16,-3 0-3-16,2 2 4 16,-10-1 25-16,-3 6 14 15,-5 6 25-15,-1 4-2 16,-3 16-27-16,4 7-15 0,-1 16-24 15,3 8-4-15,2 14 0 16,2 8-1-16,2 13 0 16,-2 6-3-16,-2-7 1 15,-4-10-6-15,0-20-26 16,1-10-4-16,2-19 33 16,3-6 277-16</inkml:trace>
  <inkml:trace contextRef="#ctx0" brushRef="#br0" timeOffset="241749.1881">9906 13359 1631 0,'6'-3'357'0,"13"-5"-131"16,5 2-150-16,6 3-43 16,4-1-37-16,2 4 52 0</inkml:trace>
  <inkml:trace contextRef="#ctx0" brushRef="#br0" timeOffset="242122.8239">10473 13168 1572 0,'-8'-6'334'0,"-15"-8"-83"15,-8-2-10-15,1 8-89 16,-4 1-30-16,8 6-76 15,10 5-27-15,1 3-24 16,11 4-4-16,12 8 3 16,-1-3 2-16,12 3 3 15,0-1 0-15,7-3 1 16,2 0 1-16,-2-9 0 16,-8-1 1-16,-11-7-2 15,-6-2-2-15,-10-1-1 16,-7-4-1-16,-5 5 2 15,-8-1 2-15,3 8 0 16,4 2 0-16,7 9 7 16,10 3 5-16,9 2 9 15,7 3 4-15,10-3-4 16,6 2-3-16,3-6-8 0,1-2 3 16,0-5 291-16</inkml:trace>
  <inkml:trace contextRef="#ctx0" brushRef="#br0" timeOffset="243096.8071">11215 13114 1562 0,'6'2'246'16,"8"3"-148"-16,9 3-22 15,13-4-18-15,5 3-10 16,4-5-24-16,-7-5-5 15,-5 1-3-15,-14-5-6 16,-10 4-16-16,-9-2-8 16,-12 5-8-16,-7 5 0 15,-5 4 11-15,-2 6 5 0,0 7 10 16,7 2 2-16,9 6 2 16,8 0-2-16,14 0-4 15,7-5 1-15,11-10 6 16,4-7 1-16,6-15 3 15,0-5 1-15,-5-10-3 16,-4 0 1-16,-6 2 2 16,-11 1-6-16,-5 6 24 15,-2 6 5-15,-3 9 21 16,3 10 13-16,-4 6-19 16,-2 4-4-16,-4 2-25 15,3 3-6-15,0-7-5 16,0-5 3-16,1-14 8 15,-1-6 1-15,5-12-6 16,2-4-6-16,3-5-11 16,5-1-2-16,5 7-2 0,-1 3-2 15,-4 8-1-15,-1 3-2 16,-6 11 0-16,6 7-1 16,-5 11 3-16,1 4 3 15,-4 4 4-15,-3-1 6 16,8-6-34-16,-3-6-36 15,5-14-83-15,1-4-57 16,-3-10 10-16,3-4 40 16,-5-7 82-16,0-2 56 0,-2-1 81 15,3 2 25-15,-1 8 65 16,0 6 13-16,-3 9-30 16,-2 7-11-16,3 9-56 15,3 3-17-15,2 4-25 16,0-2-6-16,3-4 16 15,0-9 14-15,0-9 23 16,3-7 2-16,1-14-17 16,-1-3-18-16,-4-6-22 15,-1 5-15-15,-5 5 243 16</inkml:trace>
  <inkml:trace contextRef="#ctx0" brushRef="#br0" timeOffset="243674.5298">13289 13105 1571 0,'-8'16'270'0,"-4"28"-119"15,-10 5-92-15,0 12-6 16,6 3 10-16,2-10 9 16,4-13-8-16,10-22 10 15,2-17 3-15,6-24-14 16,6-11-10-16,3-19-24 0,-4-8-9 15,1-6-5 1,-3 1-2-16,-4 2-2 16,2 2-3-16,0 12-10 0,4 11-5 15,-2 19-5-15,0 19-1 16,5 27 5-16,1 11 1 16,8 16 3-16,0 6 0 15,7 3 3-15,1 1 1 16,0 1 12-16,-3-7-12 0,-10-15-49 15,-3-9 52-15</inkml:trace>
  <inkml:trace contextRef="#ctx0" brushRef="#br0" timeOffset="243827.122">13283 13199 1587 0,'8'1'281'0,"11"2"-146"15,9-1-81-15,20 1-27 16,6 4-8-16,16 1 0 16,5 2-56-16</inkml:trace>
  <inkml:trace contextRef="#ctx0" brushRef="#br0" timeOffset="244279.6749">13766 13123 1550 0,'-12'19'259'16,"-4"22"-120"-16,6 5-6 15,-4 3-24-15,4-4-11 16,8-9-37-16,2-10-11 0,9-19-4 15,3-11 0-15,2-21-1 16,5-7-6-16,2-10-15 16,2-2-5-16,-6 0-3 15,-8 0-3-15,-5 1-4 16,0 5-3-16,-1 6-7 16,4 13-2-16,0 10-4 15,2 9-3-15,7 17 1 16,5-1-2-16,15 19 3 15,5-2 3-15,9 10 3 16,-1 4-1-16,-12-3 2 16,-1 0 0-16,-19-12 1 15,-9-4-1-15,-11-11 3 16,-17-5 1-16,-12-9 5 16,-9-2 2-16,-12-3-1 15,-10-5-2-15,2 1 10 16,9-1 0-16,21-6 330 0</inkml:trace>
  <inkml:trace contextRef="#ctx0" brushRef="#br0" timeOffset="244903.4728">14257 13053 1488 0,'-3'6'261'0,"-1"14"-39"15,1 10-95-15,6 20-63 16,0 2 19-16,1 10 2 16,-2-3 5-16,-3-11-9 15,3-3-21-15,4-23-14 16,1-13-7-16,-1-17-6 16,-3-13 0-16,-3-19-6 15,0-3-9-15,2-11-11 0,-2 0-4 16,0 2-4-16,-1 4-2 15,1 10-2-15,3 7-4 16,2 12-8-16,1 9-3 16,4 16-5-16,2 9 4 15,6 10 7-15,4 0 7 16,5 4 6-16,0-4 1 16,7 0 0-16,-2-7 1 0,4-11-1 15,-6-8-5-15,-6-13-6 16,-2-2 0-16,-10-8 1 15,0-2 7-15,-5-2 7 16,-2-2 2-16,-3 5 1 16,0 9 3-16,-6 14 0 15,-1 9 0-15,2 16-2 16,0 8-3-16,5 9-4 16,3 6 2-16,2 10-2 15,-2-1 8-15,2-5-22 16,4-5 33-16</inkml:trace>
  <inkml:trace contextRef="#ctx0" brushRef="#br0" timeOffset="245247.206">14901 13109 1550 0,'0'8'268'15,"1"18"-105"-15,6 7-40 16,4 6 4-16,0 6-4 16,-2 1-19-16,1-2-21 15,-5-5-37-15,0-5-12 16,-5-23-1-16,0-11 3 16,-5-16 7-16,-4-11 1 0,-5-16-14 15,-4-1-6-15,-3-11-10 16,1-2-2-16,9 7-6 15,6 0-3-15,10 7-7 16,10 6-4-16,10 5-5 16,3 0 0-16,9 13-2 15,6 7 1-15,3 9 13 16,4 8-12-16,5 4 105 16,-1-1-623-16</inkml:trace>
  <inkml:trace contextRef="#ctx0" brushRef="#br0" timeOffset="245503.7061">15048 13402 1551 0,'15'-1'273'0,"13"-3"-137"15,16 4-11 1,6 0-57-16,-1-2-26 0,1 2 1 16,-4 0 7-16</inkml:trace>
  <inkml:trace contextRef="#ctx0" brushRef="#br0" timeOffset="245683.2339">14978 13223 1616 0,'7'-1'339'0,"19"-1"-103"16,3 0-116-16,19 2-40 15,8 1-6-15,7-2-15 16,4 1 123-16</inkml:trace>
  <inkml:trace contextRef="#ctx0" brushRef="#br0" timeOffset="246455.5311">16340 13033 1447 0,'-4'6'225'16,"0"5"-58"-16,-7 15-67 15,2 10-18-15,-3 9-20 16,1 5-9-16,4 3-11 16,2-1-7-16,2-8-10 15,2-13-3-15,3-12 10 16,2-14 6-16,3-19 7 15,3-7-1-15,1-21-12 16,1-1-8-16,-1-8-6 16,-3-1 1-16,-3 0 3 0,2 1-1 15,1 3-6-15,3 8-5 16,0 16 1-16,2 10 1 16,2 24 2-16,0 8-3 15,8 14-9-15,2 3-1 16,6 5 0-16,4 2 0 15,-1 3-1-15,-6 2 1 0,-7-1-3 16,-13-2-12-16,-8-12-59 16,4-3-2-16</inkml:trace>
  <inkml:trace contextRef="#ctx0" brushRef="#br0" timeOffset="246636.047">16406 13197 1480 0,'3'-5'290'0,"10"2"-4"16,11 1-91-16,12 3-108 16,3 2-33-16,7 2 2 15,-10 2 349-15</inkml:trace>
  <inkml:trace contextRef="#ctx0" brushRef="#br0" timeOffset="246921.7033">15894 13370 1763 0,'-3'24'408'0,"-3"29"-266"16,-7 1-26-16,-8-2-52 15,-4-6 23-15</inkml:trace>
  <inkml:trace contextRef="#ctx0" brushRef="#br0" timeOffset="247548.7954">16933 13180 1541 0,'5'-2'252'0,"11"0"-129"16,10 2-12-16,22-2-21 15,6-3 11-15,19 2-19 16,3-3-10-16,-1 5-31 16,-3 1-17-16,-19-2-14 15,-10-1-1-15,-26-3 1 16,-5 0-10-16,-14-4-19 0,-6 5-9 15,-3-2-8-15,-4 1 8 16,4 4 17-16,-1-1 3 16,5 3 2-16,4-2-6 15,3 1-2-15,0 1 0 16,0 0 8-16,0 0 8 16,3 2 25-16,4 13 14 15,25 32 30-15,-36-29 7 0,-12-1-11 16,-5-2-9-16,4-6-10 15,6-3 305-15</inkml:trace>
  <inkml:trace contextRef="#ctx0" brushRef="#br0" timeOffset="247838.5497">17912 12984 1643 0,'3'22'291'0,"5"24"-222"0,-6 0 5 16,7 9 50-16,-6-2 17 15,1 5-27-15,-4-4-20 16,-4-7-47-16,3-5-24 16,-9-23-12-16,7-6-26 15,3-12 284-15</inkml:trace>
  <inkml:trace contextRef="#ctx0" brushRef="#br0" timeOffset="248208.4672">17866 12985 1612 0,'11'-14'324'0,"14"-11"-162"16,6-1-5-16,7 9-45 15,0 5-27-15,10 16-43 16,-6 0-17-16,-3 11-17 15,-5 7-4-15,-26-7 0 16,-6 5 0-16,-21-4 2 16,-9-6-1-16,0 9 0 15,-1-5 0-15,17-2-5 16,9 5 0-16,14-13-7 16,19 9-1-16,10-5 0 0,7 6 1 15,-2 12-1-15,-10-2 2 16,-19 9 1-16,-16-2 4 15,-30-2 8-15,-19 1 2 16,-15-5 6-16,-3-8 3 16,14-12-16-16,12-7 371 15</inkml:trace>
  <inkml:trace contextRef="#ctx0" brushRef="#br0" timeOffset="248464.2989">18660 13040 1953 0,'-4'1'514'0,"2"3"-380"16,-3-2-54-16,5-2-57 16,0 0-11-16,0 0 32 15,0 0-268-15</inkml:trace>
  <inkml:trace contextRef="#ctx0" brushRef="#br0" timeOffset="248627.865">18639 13242 1757 0,'-4'3'502'0,"0"2"-137"16,3 1-164-16,1-2-113 16,0-3 94-16</inkml:trace>
  <inkml:trace contextRef="#ctx0" brushRef="#br0" timeOffset="265103.1466">1934 14329 1449 0,'0'0'263'16,"0"0"-37"-16,-6 15-61 15,0 10-6-15,-5 20-37 16,-2 11-18-16,-2 11-27 15,-3 5-11-15,-1 1-36 16,1-1-7-16,3-9-8 16,3-14 3-16,8-22-18 15,2-17-28-15,13-19-113 16,4-12-19-16</inkml:trace>
  <inkml:trace contextRef="#ctx0" brushRef="#br0" timeOffset="265358.3326">1989 14341 1575 0,'2'-4'338'0,"4"1"-99"15,1 6-33-15,0 22-77 16,6 18-33-16,6 24-21 15,0 6-7-15,5 4-24 16,-5-7-6-16,2-5-16 16,1-1 0-16,-3-15-28 15,-3-7-27-15,-9-22-95 16,-5-9-49-16</inkml:trace>
  <inkml:trace contextRef="#ctx0" brushRef="#br0" timeOffset="265498.9382">1852 14709 1524 0,'-1'-2'287'15,"1"-1"-45"-15,22 3-126 16,13 2-34-16,25 1-38 0,9-1 6 16,11 1 196-16</inkml:trace>
  <inkml:trace contextRef="#ctx0" brushRef="#br0" timeOffset="265986.3476">2570 14577 1527 0,'-8'22'249'0,"-8"23"-97"16,3-7-30-1,6-20-31-15,2 2-13 0,-15 50-46 16,5-9-12-16,7-19-2 16,14-36 3-16,-3-23 2 15,6-10-1-15,1-17-7 16,-2-9-6-16,9-2-6 15,-9-1-1-15,3 5-2 16,-1 3 0-16,-1 9-2 16,1 3 0-16,-2 18-3 0,3 6-2 15,-4 13-3-15,5 12-2 16,6 3-1-16,1 9 1 16,11 7 2-16,5-1 2 15,7 7 4-15,5-2 2 16,-5 2 2-16,-1 1 0 15,-20 0 3-15,-11-1 2 16,-17 0 4-16,-13-5 5 16,-14-1 7-16,-8-6 2 15,-6-11 0-15,-2-2 1 0,9-17-5 16,3-5 150-16</inkml:trace>
  <inkml:trace contextRef="#ctx0" brushRef="#br0" timeOffset="266541.0341">3043 14593 1519 0,'0'12'235'0,"0"14"-62"15,6 9-31-15,-4 12-14 16,5 4 18-16,0 4-64 16,-2 0-22-16,-3-17-26 15,0-8-8-15,0-19 2 0,3-9 3 16,-2-19 1-16,3-13-3 16,0-20-13-16,-3-9-3 15,1-4-5-15,-7 1-2 16,-6 1-3-16,-1 3-3 15,1 12-4-15,3 8-3 16,6 19-8-16,2 15-4 16,8 16-1-16,2 10-2 15,8 12 7-15,6 0 5 0,4 4 5 16,5-1 3-16,-2-9 3 16,-1-5 4-16,0-13 1 15,-5-7 1-15,1-10 4 16,-4-8-2-16,-4-11-5 15,-4-4-3-15,-2-4-3 16,-5-3 0-16,-5-1 2 16,6 8 2-16,-9 13-2 15,0 11 0-15,0 27 12 16,-5 6 7-16,1 15 10 16,4 5 0-16,4 4-8 15,3 2-4-15,-2 3-7 16,1-5-11-16,2-6-4 15,5-3-312-15</inkml:trace>
  <inkml:trace contextRef="#ctx0" brushRef="#br0" timeOffset="266870.5925">3669 14527 1634 0,'0'13'330'16,"2"18"-174"-16,5 9-2 0,0 5-31 16,0 6-19-16,-3 7-50 15,1-4-17-15,-1-6-16 16,-2-6-3-16,1-25 5 16,0-12 4-16,-3-19 2 15,0-13-1-15,-4-13-5 16,-3-4-6-16,-4-11-5 15,0 1-3-15,4 1-3 16,3 0-3-16,10 8-5 16,5 7-4-16,11 11-5 15,0 6-2-15,10 16 25 16,5 2-43-16,9 7-55 16,5 10-1-16</inkml:trace>
  <inkml:trace contextRef="#ctx0" brushRef="#br0" timeOffset="267110.9837">3762 14907 1587 0,'5'2'325'0,"2"-2"-141"0,23 5-70 16,9-5-19-16,10-2-45 15,4 2 8-15,-4 2-28 16,-2 1-25-16</inkml:trace>
  <inkml:trace contextRef="#ctx0" brushRef="#br0" timeOffset="267277.8146">3760 14676 1616 0,'10'-1'352'16,"9"0"-103"-16,22-2-176 15,13 3-19-15,11 2 38 16,-2 0-99-16</inkml:trace>
  <inkml:trace contextRef="#ctx0" brushRef="#br0" timeOffset="267844.3">4357 14190 1450 0,'-5'1'269'0,"-4"10"7"16,1 8-123-16,-1 18-63 15,1 7-17-15,0 5-22 16,2 2 2-16,6-10-33 0,0-10-6 15,6-16 0-15,-2-10 1 16,2-20 2-16,1-6 1 16,-1-13-3-16,1-7-2 15,0-3-4-15,-4-2-1 16,3 2-3-16,-2 3 0 16,1 10-5-16,3 12 0 15,0 14 2-15,0 6 2 16,6 18 5-16,1 6-1 0,1 7-3 15,7 8-2-15,2 6 0 16,2-1-1-16,0-4 2 16,-8-6-16-16,-6-10-45 15,-4-6-159-15</inkml:trace>
  <inkml:trace contextRef="#ctx0" brushRef="#br0" timeOffset="267965.997">4393 14339 1688 0,'11'3'312'0,"15"1"-266"15,7-1-20-15</inkml:trace>
  <inkml:trace contextRef="#ctx0" brushRef="#br0" timeOffset="268324.1333">4644 14314 1506 0,'6'1'218'0,"4"3"-115"0,19-4-66 15,13 1-4-15,13-7-7 16,1-1-6-16,-7 1-16 16,-12 1-15-16,-23 3-17 15,-12 0-3-15,-9 1 1 16,-6-1 14-16,-5-4 16 16,2 2 0-16,5 1-1 15,4 2 1-15,10 1 21 16,0 2 10-16,-3-2 26 15,0 0 12-15,1 5-2 16,11 11-2-16,25 25 27 16,-41-29 370-16</inkml:trace>
  <inkml:trace contextRef="#ctx0" brushRef="#br0" timeOffset="268534.5606">5060 14141 1607 0,'0'1'316'16,"1"12"-143"-16,-1 1-41 16,4 15-29-16,-2 7-4 0,-1 6-35 15,4 8-17-15,-5-2-11 16,2-3-29-16</inkml:trace>
  <inkml:trace contextRef="#ctx0" brushRef="#br0" timeOffset="268807.1014">5068 14081 1537 0,'13'-9'269'0,"16"-7"-115"16,2 8-34-16,-1 9-46 15,-6 2-21-15,-10 10-22 16,-9 2 0-16,-11 5-6 16,-7 4-5-16,-6-7-6 15,1-1-3-15,13-8-8 0,6-3-1 16,17 0-2-16,9-1-3 16,10 8 1-16,4 0-1 15,-5 10 2-15,-11 2-1 16,-20 2 14-16,-16 4 10 15,-17-4 7-15,0 0 31 16,-1-16-316-16</inkml:trace>
  <inkml:trace contextRef="#ctx0" brushRef="#br0" timeOffset="269058.4092">5751 14394 1672 0,'-2'-4'429'16,"-2"1"-18"-16,4 3-356 15,0 0-6-15,0 0-11 16,0 0 53-16</inkml:trace>
  <inkml:trace contextRef="#ctx0" brushRef="#br0" timeOffset="269215.2008">5757 14685 2042 0,'2'0'525'16,"3"3"-420"-16,-3-1 274 15</inkml:trace>
  <inkml:trace contextRef="#ctx0" brushRef="#br0" timeOffset="274731.31">7184 14199 1487 0,'-6'-6'261'0,"-1"0"-76"16,0 13 2-16,6 28-63 15,1 21-30-15,5 36-34 16,0 3-11-16,2 3-25 16,-2-7-1-16,1-21-5 15,-3-5-8-15,0-21-50 0,-2-10-32 16,-5-19 48-16</inkml:trace>
  <inkml:trace contextRef="#ctx0" brushRef="#br0" timeOffset="274892.9568">7145 14246 1683 0,'17'-10'341'0,"33"-7"-245"16,6 9-38-16,12 10-33 16,6 7-14-16,-8 3 4 15,-2 5 21-15</inkml:trace>
  <inkml:trace contextRef="#ctx0" brushRef="#br0" timeOffset="275106.8062">7222 14903 1486 0,'15'4'274'16,"9"-2"65"-16,23-6-281 16,11-2-14-16,11-8-7 0,4 0-15 15,-2 2-22-15,-3 2-24 16</inkml:trace>
  <inkml:trace contextRef="#ctx0" brushRef="#br0" timeOffset="275272.3602">7205 14586 1524 0,'0'-6'314'16,"0"-9"56"-16,26 13-300 16,9-3-35-16,20 5-23 15,17 7-3-15,6 0 99 16</inkml:trace>
  <inkml:trace contextRef="#ctx0" brushRef="#br0" timeOffset="275856.0445">7707 14791 1499 0,'0'7'262'16,"0"11"-51"-16,0 8-67 16,0 10-37-16,0 0-22 0,0-3-33 15,3-3-10-15,-1-10-10 16,4-2-5-16,3-18-8 16,0-5-3-16,8-14-4 15,1-14-4-15,0-5-8 16,-1 0-2-16,0 8-1 15,1 11 0-15,-1 17-2 16,1 6 0-16,-10 17 4 16,-3 5 1-16,0 9 4 15,-5 1 0-15,0-9-1 16,-2-7 0-16,2-10-8 16,5-8-8-16,0-13-14 15,3-4-3-15,-1-11 4 16,3-3 7-16,10 3 14 15,-6 3 4-15,-1 11 5 16,-2 9 8-16,-6 13 11 0,3 9 0 16,-1 9-3-16,-3-2-7 15,1-1 1-15,1-1-14 16,5-6 382-16</inkml:trace>
  <inkml:trace contextRef="#ctx0" brushRef="#br0" timeOffset="276155.9794">8123 14942 1465 0,'12'3'210'0,"13"-2"-120"16,6-1-10-16,-1-8-32 15,3-3-18-15,-9-2-9 16,-7-5-1-16,-8 1-2 15,-7-2-1-15,-9 6 6 16,-7 1 7-16,-8 8 13 16,-5 5 11-16,2 10-2 15,4 4-7-15,9 8-18 16,4 3-10-16,11 4-10 16,5-3-1-16,8 0-1 15,5-5-1-15,7-3 2 16,-4-5 10-16,0-6 398 0</inkml:trace>
  <inkml:trace contextRef="#ctx0" brushRef="#br0" timeOffset="276781.0125">8497 14862 1519 0,'-13'0'275'0,"-12"-2"-77"15,-4 6-27-15,8 16-74 16,5 1-35-16,9 8-46 15,5-1-12-15,9 0-5 16,3-4 0-16,10-7 2 16,6 5 2-16,0-12 2 15,0-2 4-15,-2-11-30 16,-2-10-14-16,-2-16-25 16,1-11-4-16,1-8 27 15,1-6 15-15,-5-3 24 16,-2 1 5-16,-8 1 22 0,-3 7 19 15,-3 18 40-15,1 12 7 16,-3 20-10-16,-2 9-12 16,0 17-38-16,-5 7-8 15,4 12-14-15,0 7-6 16,1 8-3-16,3 1 1 16,2-13 2-16,0-8 2 15,4-21 4-15,0-8-2 0,3-8 3 16,4 0-1-16,-4-9-1 15,5-5-1-15,4-5-6 16,-6-2-3-16,3-4-2 16,-5 7-2-16,-2 6 0 15,-2 2-3-15,-4 14 4 16,0 7 7-16,-3 3 15 16,6 6 3-16,3-2 1 15,-2-8-6-15,6 0-19 16,-5-3 0-16</inkml:trace>
  <inkml:trace contextRef="#ctx0" brushRef="#br0" timeOffset="277227.3226">8176 13989 1621 0,'2'10'303'0,"-4"17"-192"15,-3 9-28-15,-8 10-4 16,-2 0-7-16,1-1-8 15,4-10-8-15,4-10-11 16,1-10-9-16,8-11-6 16,0-7-4-16,4-17-4 15,4-3 0-15,-2-9-12 16,1-4-5-16,5 3-5 16,-1-4 0-16,6 8-2 15,-2 4 0-15,-5 7-3 16,0 14-4-16,-3 7 0 15,-6 9-1-15,3 15 3 16,2 2 2-16,1 6 1 16,4 5 3-16,3-1 19 15,-2-2-45-15,-1-3-39 16,-2-6-42-16</inkml:trace>
  <inkml:trace contextRef="#ctx0" brushRef="#br0" timeOffset="277378.917">8147 14173 1541 0,'9'-1'275'16,"14"1"-80"-16,8 4-113 0,16 0-4 16,3 2 388-16</inkml:trace>
  <inkml:trace contextRef="#ctx0" brushRef="#br0" timeOffset="277774.6308">9234 14534 1482 0,'11'-1'270'0,"10"0"-19"0,11 4-154 16,4-3-2-16,9 6-53 16,0 0-19-16,0-5-11 15,-1 5 4-15,-10-6-42 16</inkml:trace>
  <inkml:trace contextRef="#ctx0" brushRef="#br0" timeOffset="277949.5576">9358 14676 1522 0,'7'2'256'0,"14"2"-112"16,9-2-45-16,14-4-51 16,8-1 7-16</inkml:trace>
  <inkml:trace contextRef="#ctx0" brushRef="#br0" timeOffset="278380.6456">10129 14143 1751 0,'0'6'369'0,"2"23"-264"16,0 16-50-16,-2 31-17 0,0 10-4 15,1 7-16-15,4-6-3 16,6-15 0-16,2-10-10 16,2-23-41-16,-2-10-17 15</inkml:trace>
  <inkml:trace contextRef="#ctx0" brushRef="#br0" timeOffset="278562.7785">10095 14156 1606 0,'24'-9'301'0,"31"-8"-184"16,9-2-25-16,10 9-38 15,2 7-21-15,-1 3 8 16,0 4 11-16</inkml:trace>
  <inkml:trace contextRef="#ctx0" brushRef="#br0" timeOffset="278801.6326">10226 14759 1724 0,'19'-2'353'15,"34"-2"-271"-15,10 3-8 16,12 1-22-16,6 0-18 15,-9 1-16-15,-5 0 191 16</inkml:trace>
  <inkml:trace contextRef="#ctx0" brushRef="#br0" timeOffset="278996.6596">10178 14512 1601 0,'18'-2'314'15,"16"-3"-149"-15,21 2-112 16,10-7-14-16,13 1 30 16,7 5-435-16</inkml:trace>
  <inkml:trace contextRef="#ctx0" brushRef="#br0" timeOffset="279563.4852">10788 14745 1361 0,'-1'15'249'15,"1"13"-37"-15,3 11-85 16,-8-1-18-16,5 0-38 16,-1-3-17-16,-7-19-23 15,8-6 3-15,-1-12-3 16,-4-14-3-16,11-12-9 16,-3-3-10-16,13-6-12 15,4 5-1-15,3 11-3 0,3 7 2 16,-10 11 5-16,0 9 0 15,-8 12 5-15,-4 6 2 16,-4 10 0-16,-4-3 1 16,0-10-2-16,0-3-2 15,4-13-9-15,0-9-9 16,9-11-20-16,4-4-6 16,4-8 8-16,4-1 8 0,-4 10 24 15,-2 3 14 1,-2 13 14-16,-3 9 2 0,-6 8-2 15,-1 6-8-15,0 4 2 16,-2-2-12-16</inkml:trace>
  <inkml:trace contextRef="#ctx0" brushRef="#br0" timeOffset="279848.1816">11135 14854 1604 0,'7'2'308'15,"5"-1"-156"-15,11-1-100 16,-2-2-7-16,3-9-20 16,-1 0-5-16,-9-9-4 15,5 2-1-15,-14-1-4 16,-6 2-1-16,-11 3-3 16,-9 3-4-16,-1 7-6 15,-3 5-2-15,5 14 0 16,4 4 3-16,2 11 7 0,7 3 3 15,7 5 1 1,1 0 0-16,15-2-5 0,2-11 0 16,8-6-17-16,5-5-13 15,2-12-49-15,2 0-127 16</inkml:trace>
  <inkml:trace contextRef="#ctx0" brushRef="#br0" timeOffset="280357.895">11588 14772 1430 0,'-8'-4'216'0,"-12"-2"-87"16,-2 4-8-16,-3 7-44 15,-2 4-26-15,4 7-30 16,4 5-6-16,8 7-8 15,6 0-2-15,7 4-2 16,6-4 4-16,8-6 7 16,4-4 3-16,4-13 4 15,1 0-2-15,3-13-1 16,-4-5-2-16,-8-5-7 31,-8 8-4-31,2 1-6 0,18-35-3 0,-5 3 0 0,-3 3 1 16,-20 18-3-16,-2 0-5 15,-7-3-16-15,4-3-1 16,1 0 2-16,8 7 4 16,1 8 26-16,-2 6 5 15,2 15 23-15,-4 9 12 16,-1 13 10-16,-1 7 0 0,-3 11-4 16,-3 1-4-16,10 4-17 15,-1-8 0-15,5-11-5 16,7-8 3-16,-5-18 5 15,6-2 2-15,4-7-1 16,-2-3-4-16,-5-10-5 16,2 4-8-16,-8-4-9 15,-3 7-7-15,-3 5-24 16,-7 0 370-16</inkml:trace>
  <inkml:trace contextRef="#ctx0" brushRef="#br0" timeOffset="281067.963">11119 13844 1572 0,'-2'7'279'0,"0"13"-136"15,-2 13-60-15,2 17-42 16,1 7-5-16,1-6-16 15,0-4-3-15,4-8 10 16,-2-10-23-16,1-8-50 16</inkml:trace>
  <inkml:trace contextRef="#ctx0" brushRef="#br0" timeOffset="281407.871">11047 13950 1472 0,'8'-10'254'0,"8"-6"-68"16,9 3-68-16,5 9-27 16,3 9-40-16,-1 7-19 15,-10 9-9-15,-11-2-2 16,-15 2-10-16,-6 1-2 15,-5-3-3-15,4 2-1 16,4-13-2-16,0-7-2 0,14 0-5 16,5-6-1-16,13 0 0 15,9 6 1-15,-2 2 3 16,-1 6 1-16,-11 10 14 16,-12-1 15-16,-23 3 18 15,-8 4-1-15,-26-5 12 16,-5-4 163-16</inkml:trace>
  <inkml:trace contextRef="#ctx0" brushRef="#br0" timeOffset="296416.1045">12493 14543 1317 0,'9'0'262'0,"23"4"-44"16,14 2-82-16,20-7-61 15,13 1-22-15,2-4-39 16,1 2-5-16,-11 5-83 15,-11-3-142-15</inkml:trace>
  <inkml:trace contextRef="#ctx0" brushRef="#br0" timeOffset="296669.7015">12538 14697 1533 0,'3'0'260'0,"16"0"-98"16,13 1-13-16,27-2-20 16,15-3-30-16,15 1-53 15,6-1-24-15,-3 0-12 16,-3 1-6-16,-22-2-67 15,-14-7-53-15</inkml:trace>
  <inkml:trace contextRef="#ctx0" brushRef="#br0" timeOffset="296960.1242">13059 14440 1393 0,'13'0'259'0,"15"5"-17"15,10 15-107-15,3 4-7 16,-2 10-25-16,-11 0-7 15,-15 0 9-15,-8-2-17 0,-13-4-19 16,-12-3-20-16,-10-4-40 16,-10-6 41-16</inkml:trace>
  <inkml:trace contextRef="#ctx0" brushRef="#br0" timeOffset="297300.3468">12533 14489 1627 0,'-21'9'366'16,"-25"20"-135"-16,4 4-35 0,15 6-94 15,9 5-11-15,27 1-38 16,15-2-15-16,38 2 6 15,17-8 290-15</inkml:trace>
  <inkml:trace contextRef="#ctx0" brushRef="#br0" timeOffset="298830.1202">13844 14066 1544 0,'-3'-7'318'0,"-3"-2"-72"0,2 8-33 16,7 29-92-16,1 18-39 15,10 34-38-15,4 24 0 16,-4 16-9-16,0-1-9 15,-10-13-7-15,-4-14-3 16,0-29-34-16,0-6-42 16,2-27-84-16,5-10-245 0</inkml:trace>
  <inkml:trace contextRef="#ctx0" brushRef="#br0" timeOffset="299131.7278">14317 14240 1554 0,'-10'-2'296'0,"-14"3"-95"15,-5 6-30-15,-16 9-58 16,-4 6 2-16,-13 14-44 15,-5 3-10-15,7 11-15 16,6-1-41-16,25-4-6 0,14-2-3 16,25-12 4-16,19 0 0 15,25-2 6-15,10-4-1 16,8-1 1 0,-3-3 17-16,-5-2-41 0,-4 0 36 15</inkml:trace>
  <inkml:trace contextRef="#ctx0" brushRef="#br0" timeOffset="299629.339">14487 14685 1667 0,'-3'1'389'0,"-8"9"-157"16,1 5-56-16,-4 12-90 15,0 9-9-15,3 11-29 0,4 2-10 16,5-3-11-16,-1-9-12 16,8-17-9-16,1-3-1 15,4-17 5-15,0-3 2 16,3-14 1-16,0-13 2 16,1-8-6-16,-2-6-1 15,-2-2-3-15,-1 3-1 16,1 10-3-16,-1 4-2 15,-1 15-4-15,-1 7-1 0,-1 13 1 16,1 8-1-16,1 11 4 16,0 5 1-16,3 10 1 15,6 3 0-15,5 2 0 16,-5-2-3-16,3-12-49 16,-6-6-48-16,-12-13-190 15</inkml:trace>
  <inkml:trace contextRef="#ctx0" brushRef="#br0" timeOffset="299776.9268">14485 14882 1622 0,'26'3'363'15,"19"0"-133"-15,-1 4-106 16,-7 0 85-16</inkml:trace>
  <inkml:trace contextRef="#ctx0" brushRef="#br0" timeOffset="300685.5786">15148 14374 1288 0,'2'-9'324'15,"3"-7"-25"-15,-5 10-76 16,1 8-18-16,-1 22-78 16,-2 12-35-16,7 18-33 0,-1 5-17 15,4 1-25-15,0-1-6 16,-2-10 0-16,3-4-16 15,-6-15-32-15,4-4-40 16,-3-15-130-16</inkml:trace>
  <inkml:trace contextRef="#ctx0" brushRef="#br0" timeOffset="300844.4137">15014 14541 1592 0,'17'1'355'16,"16"0"-80"-16,22 2-155 16,13-3-38-16,17 1-13 15,5 0 329-15</inkml:trace>
  <inkml:trace contextRef="#ctx0" brushRef="#br0" timeOffset="301416.7543">15789 14171 1468 0,'11'-10'220'0,"15"-16"-78"16,6 9 14-16,6 10-14 15,-2 7-6-15,-5 20-51 16,-7 6-13-16,-15 16-20 15,-9 11-9-15,-10 18-20 16,-2 5-8-16,1 0-9 16,11-6-2-16,13-17 2 15,5-12 1-15,11-12 0 16,2-8 1-16,5-16 0 16,-3-10 2-16,2-17-1 15,-2-13-2-15,2-14-4 16,-1-9-18-16,-2-19-3 15,-4-5 1-15,-7-8 0 16,-5 8 18-16,-7 20 0 16,-3 16 14-16,-8 28 11 15,-4 17 8-15,-4 24 13 0,-1 14-9 16,4 24-2-16,2 13-4 16,6 20-7-16,5-1-5 15,7-2-7-15,6-14-5 16,4-17-25-16,-1-10-19 15,0-19-294-15</inkml:trace>
  <inkml:trace contextRef="#ctx0" brushRef="#br0" timeOffset="302030.2227">16629 14650 1444 0,'-1'-2'250'16,"-2"6"-19"-16,-1 6-48 15,-2 11-74-15,1 5-5 16,0 7-30-16,-2 2-12 0,4 2 4 16,-2-1-26-16,5-5-16 15,-4-9-8-15,2-14-1 16,4-5 1-16,-2-18-2 16,5-7 1-16,0-13-7 15,1-3-3-15,-1-6-3 16,6 3-2-16,-3 5 0 15,1 4-3-15,-1 9 0 16,0 5-2-16,3 11-2 16,2 7-1-16,0 10 1 15,-1 2 0-15,7 10 6 16,-1 5 0-16,5 7 1 16,0 4 1-16,-5 0 13 15,-4 2-31-15,-5-6-37 16,-2-3-14-16,-5-10-99 15</inkml:trace>
  <inkml:trace contextRef="#ctx0" brushRef="#br0" timeOffset="302192.0308">16636 14764 1571 0,'19'0'332'0,"9"0"-105"16,14 1-118-16,8 1 3 0</inkml:trace>
  <inkml:trace contextRef="#ctx0" brushRef="#br0" timeOffset="303206.5457">17271 14332 1652 0,'11'5'316'0,"23"5"-215"15,16 1-30-15,15-5-17 16,5-1-8-16,-4-3-61 16,-11-2-53-16</inkml:trace>
  <inkml:trace contextRef="#ctx0" brushRef="#br0" timeOffset="303379.6705">17324 14500 1469 0,'0'3'248'0,"14"11"-42"15,14-1-30-15,25-2-54 16,6 0-34-16,8-10-50 16,-2 1 23-16</inkml:trace>
  <inkml:trace contextRef="#ctx0" brushRef="#br0" timeOffset="303712.7185">18306 13876 1543 0,'0'-28'286'15,"0"-20"-107"-15,0 24-25 16,0 16-14-16,-2 35-36 15,2 26-17-15,10 38-50 16,1 14-9-16,9 14-15 16,-4 1-2-16,-6-12-22 15,0-7-35-15</inkml:trace>
  <inkml:trace contextRef="#ctx0" brushRef="#br0" timeOffset="304004.9616">18824 13935 1307 0,'-4'8'265'0,"-5"6"-76"16,-16 11-73-16,-9-1 6 0,-16 4-29 15,-4 2-9-15,-9 0-19 16,1 2-10-16,7 2-13 15,6-6-6-15,14-2 0 16,8-1-9-16,22 2 5 16,13 3 10-16,24-4-3 15,12 3 0-15,19 3-14 16,9-2-8-16,3 1-1 16,1-1-24-16,-9-6-13 15</inkml:trace>
  <inkml:trace contextRef="#ctx0" brushRef="#br0" timeOffset="304241.3307">18849 14464 1625 0,'-2'2'371'0,"-1"0"-126"15,2 16-127-15,2 7-33 16,1 3-40-16,2 3-15 16,-1 4-11-16,1-5-6 15,-1 2-11-15,1-3-33 0,-3-14-65 16,-1-6-220-16</inkml:trace>
  <inkml:trace contextRef="#ctx0" brushRef="#br0" timeOffset="304552.5959">18824 14471 1488 0,'12'-9'265'0,"17"-12"-45"16,4 7-45-16,3 6-59 16,2 4-27-16,-13 6-40 15,-3 2-16-15,-13 7-7 16,-9 2-4-16,-13 6-7 15,-5 0-2-15,-4 0-6 16,3-4-7-16,12-2-29 16,3-6-8-16,14-4-6 0,6 0 4 15,2 1 23 1,5 5 7-16,1 7 3 0,-3 2 2 16,-8 6 1-16,-8 5 26 15,-18 1 25-15,-6 1 5 16,-13-6 8-16,-4-8-17 15,0-12-27-15,-5-12 167 16</inkml:trace>
  <inkml:trace contextRef="#ctx0" brushRef="#br0" timeOffset="304947.5385">19590 14034 1630 0,'-2'3'362'15,"2"17"-132"-15,-3 5-89 16,9 20-74-16,2 8-17 15,2 10-20-15,2 2-12 16,-9-7 0-16,2-3-48 16,-5-19-133-16</inkml:trace>
  <inkml:trace contextRef="#ctx0" brushRef="#br0" timeOffset="305093.2362">19426 14206 1716 0,'13'0'425'16,"5"0"-161"-16,11 2-170 16,16 4-22-16,17-2-25 15,14 4 52-15</inkml:trace>
  <inkml:trace contextRef="#ctx0" brushRef="#br0" timeOffset="305679.5891">20388 13807 1478 0,'18'-8'242'0,"19"-5"-49"16,-2 13-18-16,-7 23-44 15,-7 9-4-15,-2 21-42 16,-7 5-18-16,-8 7-23 16,-3-1-8-16,-3-6-19 15,2-5-7-15,7-11-4 16,6-3 2-16,13-12 1 16,1-5-2-16,14-14 1 15,-2-10-3-15,1-15-10 16,2-12-3-16,-5-15-3 15,2-3-2-15,-7-14 4 0,-1-9 2 16,-10-9 0-16,-5-4 4 16,-4 9 4-16,-9 14 9 15,-1 29 16-15,0 18 2 16,-10 26 7-16,6 20-4 16,-2 30-12-16,1 14 2 15,7 19 0-15,-2-2-4 16,4-5-2-16,-3-5-2 15,3-12-31-15,3-10-9 0,6-18 329 16</inkml:trace>
  <inkml:trace contextRef="#ctx0" brushRef="#br0" timeOffset="305976.0486">21165 14330 1631 0,'-1'7'321'0,"-3"12"-180"0,3 9-36 15,0 13 1-15,1 5-10 16,3 0-32-16,1-5-11 16,1-9-22-16,1-8-24 15,-1-12-59-15,2-2-21 16</inkml:trace>
  <inkml:trace contextRef="#ctx0" brushRef="#br0" timeOffset="306304.4574">21063 14274 1537 0,'11'-8'297'0,"14"-9"-56"16,5 6-70-16,11 5-77 16,4 5-21-16,5 4-38 15,-3 6-8-15,-17 3-12 16,-11 2-5-16,-27 6-6 15,-10-3 0-15,-12 1-4 16,3 0-5-16,2-9-7 16,7-2-9-16,13-6-10 15,9-1 1-15,14-1 4 16,9 2 7-16,11 8 15 16,-1 4 2-16,-10 11 0 15,-4 3 19-15,-23 1 51 0,-9 5 21 16,-21-1 31-16,-10-4-15 15,-5-4-21-15,-1-5 243 16</inkml:trace>
  <inkml:trace contextRef="#ctx0" brushRef="#br0" timeOffset="316353.0433">22187 14264 1328 0,'-3'3'241'0,"2"3"-68"15,4 3-21-15,19 5-30 16,13-2 0-16,17 2-33 16,13-2-32-16,23-4-30 15,2-3-5-15,3-5-74 16,-5 0-87-16</inkml:trace>
  <inkml:trace contextRef="#ctx0" brushRef="#br0" timeOffset="316611.6936">22247 14463 1457 0,'-2'1'213'0,"4"0"-79"15,13 5-24-15,19-2-37 16,9 2-9-16,25 7-26 16,10-4-7-16,11 3-8 15,2 1-4-15,-10-7-40 16,-11-2-45-16,-17-9-237 16</inkml:trace>
  <inkml:trace contextRef="#ctx0" brushRef="#br0" timeOffset="316896.9141">22793 14260 1471 0,'15'0'266'0,"16"6"-35"15,1 7-56-15,-4 17-56 16,-2 7-31-16,-10 13-34 16,-7-1-12-16,-18 1-11 15,-7-4-30-15,-15-10-364 16</inkml:trace>
  <inkml:trace contextRef="#ctx0" brushRef="#br0" timeOffset="317222.8516">22351 14276 1508 0,'-22'7'277'15,"-25"12"-46"-15,-2 8-63 16,0 13-74-16,12 6-13 0,23 4-19 16,18 3-7-16,36-9-21 15,21-1 27-15</inkml:trace>
  <inkml:trace contextRef="#ctx0" brushRef="#br0" timeOffset="319058.68">1776 16081 1541 0,'0'3'275'0,"4"1"-83"0,10-3-37 15,25 1-35-15,16-5-24 16,23 3-50-16,11 0-19 15,4 4-23-15,-3 7-40 16,-8-7-212-16</inkml:trace>
  <inkml:trace contextRef="#ctx0" brushRef="#br0" timeOffset="319321.7109">1837 16210 1320 0,'19'-1'258'15,"18"-1"-5"-15,30 1-169 16,9 1-3-16,17 0-16 15,-6-1-29-15,-2 1-22 16,-3 0 11-16,-17 0-74 16,-9 1-46-16</inkml:trace>
  <inkml:trace contextRef="#ctx0" brushRef="#br0" timeOffset="319521.6263">2411 15997 1653 0,'20'11'334'0,"19"9"-208"15,1 7-13-15,-6 10-21 16,-11 3-10-16,-20 11-24 16,-10 1-14-16,-23-4-14 15,-12-1-26-15</inkml:trace>
  <inkml:trace contextRef="#ctx0" brushRef="#br0" timeOffset="319817.3176">1877 15893 1318 0,'-18'4'272'15,"-23"13"-30"-15,-2 10-37 16,5 13-76-16,4 7 2 15,20 6-47-15,15 4-25 16,34-2-27-16,22-5 18 16</inkml:trace>
  <inkml:trace contextRef="#ctx0" brushRef="#br0" timeOffset="326224.5686">3415 15862 1468 0,'-19'-5'231'0,"-25"0"-72"16,0 12-23-16,7 32-68 16,4 9-14-16,19 29-30 15,13 7-12-15,19 3-5 16,12 3 1-16,16-16-2 16,12-8 1-16,7-33 3 15,8-18 17-15,6-33 41 16,-9-24 29-16,-8-23 39 15,-12-13 8-15,-35-5-23 0,-18-2-22 16,-40 9-40-16,-14 6-19 16,-19 19-29-16,0 21-7 15,3 30-39-15,9 17 292 16</inkml:trace>
  <inkml:trace contextRef="#ctx0" brushRef="#br0" timeOffset="326541.5408">3642 16033 1607 0,'-18'23'402'15,"-17"19"-64"-15,-6 17-182 16,-7 12-38-16,-1 5-70 15,7 7-32-15</inkml:trace>
  <inkml:trace contextRef="#ctx0" brushRef="#br0" timeOffset="347760.5808">4477 15937 1391 0,'-1'-7'261'0,"-2"-2"-20"15,0 9-24-15,1 22-47 16,3 14-34-16,6 21-44 16,0 10-18-16,0 8-35 15,-2 1-13-15,2-10-8 16,1-8-1-16,3-23-10 16,1-9-19-16,-5-23-91 15,3-9-62-15</inkml:trace>
  <inkml:trace contextRef="#ctx0" brushRef="#br0" timeOffset="347924.6383">4312 16200 1461 0,'0'-2'253'16,"7"-1"-37"-16,10 0-16 15,21 0-39-15,13 1-34 0,14-1-62 16,6 0-17-16,4-1-6 15,-1-1 337-15</inkml:trace>
  <inkml:trace contextRef="#ctx0" brushRef="#br0" timeOffset="348552.2415">5123 16147 1543 0,'0'0'285'0,"0"0"-99"16,5 10-85-16,2 9-9 0,-3 10-30 16,1 6-7-16,-3 2-15 15,-2-1-8-15,-2-26-13 31,1-4-4-31,1 0 3 0,-2 4-1 0,0-23-4 16,2-11-4-16,8-15-9 16,7-1-1-16,8 4-3 15,4 4 2-15,5 16 11 16,1 8 6-16,-1 12 11 16,1 10 4-16,-8 8-4 15,-5 0-4-15,-8 3-4 16,-6-2-5-16,-1-8 0 15,-3-13-1 1,-1-1-1-16,1 0 0 0,-2-2-3 16,2-4-5-16,3-26-3 15,41-34 0-15,-27 40-3 16,0 1-1-16,0 16-1 16,-5 7 0-16,-3 12 5 0,-2 12 5 15,-4 12 10-15,-4 6 0 16,-2 3 1-16,-1-1 3 15,3-10 1-15,4-9 305 16</inkml:trace>
  <inkml:trace contextRef="#ctx0" brushRef="#br0" timeOffset="349211.3479">5989 16329 1170 0,'7'-7'368'0,"4"-3"-123"16,-2-6-52-16,-2-3-24 15,-2-4-52-15,-4-1-25 16,-5-1-27-16,-6-1-8 15,-13 2-15-15,1 8-5 16,-15 8-9-16,-5 7-3 16,1 12-15-16,-3 4-4 15,15 8-9-15,11 3-5 16,14 1 1-16,8 2-1 16,13-7 2-16,9-6 1 0,7-10-9 15,3-6-4-15,-1-12-3 16,-3-1 1-16,-8-5 11 15,-7-2 7-15,-10 2 4 16,-2 2 1-16,-3 10 9 16,-2 8 5-16,1 15 13 15,4 7 3-15,5 15-5 16,7 6-7-16,0 11-12 16,-4 2-2-16,-9 1 2 15,-6-4 5-15,-12-3 8 16,-8-2 4-16,-9-9 0 15,-7-3 0-15,-9-16-7 16,0-7-2-16,2-22-28 16,8-12-25-16,15-17-32 0,10-10-306 15</inkml:trace>
  <inkml:trace contextRef="#ctx0" brushRef="#br0" timeOffset="349765.8435">6255 15564 1580 0,'-4'0'340'15,"-3"-6"-111"-15,3 17-108 16,-3 17-24-16,3 21-44 16,4 16-7-16,0 24-4 0,5 6-7 15,3 1-16-15,2-2-1 16,1-19-3-16,-1-16-1 16,-3-20 0-16,-5-14 0 15,-1-18 7-15,-1-7 2 16,3-11 0-16,3-8-2 15,7-10-13-15,6-4-2 16,11 1-7-16,-3 0-2 16,-1 16-1-16,-1 12-3 15,-10 15 6-15,-2 13 6 0,-10 17 18 16,1 1 5-16,-1 0 2 16,2-8-6-16,6-10-14 15,1-7 12-15</inkml:trace>
  <inkml:trace contextRef="#ctx0" brushRef="#br0" timeOffset="352667.2746">6998 16057 1701 0,'14'1'374'16,"23"2"-238"-16,14-3-10 15,14 0-56-15,6 0-32 16,-7-2-22-16,0 8-30 15,-22-5-125-15</inkml:trace>
  <inkml:trace contextRef="#ctx0" brushRef="#br0" timeOffset="352857.5076">7018 16253 1566 0,'7'6'293'0,"17"2"-81"16,20-3-78-16,30-4-28 15,10-4-20-15,2-2-24 16,-5 1 15-16</inkml:trace>
  <inkml:trace contextRef="#ctx0" brushRef="#br0" timeOffset="356862.8375">8031 16101 1330 0,'1'1'251'0,"2"-2"-80"16,2-8-18-16,8-12-43 15,3-10-22-15,8-16-7 16,0-9 2-16,-3-1 1 16,-3 2-4-16,-11 19-13 15,-5 8-4-15,-4 15-9 0,-5 9-13 16,1 8-19-16,0 7-11 15,4 13-13-15,2 7-4 16,8 16 1-16,8 10 2 16,8 3 1-16,3 1 21 15,-1-13-79-15,-7-10-52 16,-10-9-119-16,-9-9-78 16</inkml:trace>
  <inkml:trace contextRef="#ctx0" brushRef="#br0" timeOffset="357013.4953">7902 16166 1414 0,'-6'3'240'0,"3"5"-45"16,7 0-19-16,24-1-59 15,18 2-18-15,27-1-45 16,13-2-19-16,12 2-26 16,-9-1 1-16,-15 0-17 15,-14 1-50-15</inkml:trace>
  <inkml:trace contextRef="#ctx0" brushRef="#br0" timeOffset="357407.5004">7974 16562 1618 0,'0'-10'300'16,"6"-18"-189"-16,15 3-23 15,22-1 2-15,11 7-14 16,14 16-23-16,2 10-5 16,-21 21-6-16,-18 7-3 0,-37 6-3 15,-19 8-5-15,-21-2-8 16,-6-1-5-16,-1-8-7 15,3-13-3-15,11-17-4 16,8-9-6-16,16-18-37 16,10-4-2-16,18-9-3 15,10 1 1-15,15 5 24 16,8 5 9-16,11 20 10 16,-2 7 13-16,-8 21 16 15,-6 7-1-15,-16 7-2 16,-7 5 16-16,6-5-416 15</inkml:trace>
  <inkml:trace contextRef="#ctx0" brushRef="#br0" timeOffset="358075.7365">8601 16064 1352 0,'3'-2'244'0,"10"-2"-56"15,4 8-10-15,7 14-62 16,1 2-3-16,-7 14-23 15,-5 3-13-15,-9 1-21 16,-4 2-10-16,-5-14-26 16,0-6-3-16,0-16-3 15,5-8-2-15,4-16-2 0,4-9-2 16,10-7-5-16,5 1-3 16,2 2-2-16,0 8-1 15,-8 14-2-15,1 8 1 16,-6 17 1-16,1 9 2 15,-10 6 1-15,-8 1 1 16,-1-4 1-16,-7-5-1 16,5-8 0-16,7-5-5 15,3-13-6-15,1-11-1 16,15-8-1-16,4-1 3 0,2-2 4 16,10 2 2-16,-9 10 10 15,0 6 9-15,-3 14 21 16,-5 14 15-16,-7 11 3 15,-8 4-6-15,-5 6-19 16,-6 0-6-16,7-3 45 16,1-7 255-16</inkml:trace>
  <inkml:trace contextRef="#ctx0" brushRef="#br0" timeOffset="358616.6937">9309 16038 1487 0,'5'-2'258'16,"5"1"-62"-16,5 13-92 15,-6 5-17-15,-2 11-21 16,2 3-9-16,-7 7-15 15,1 0-5-15,-2-3-19 16,-2-7-8-16,7-8-5 16,5-5 0-16,10-8 0 15,2-4 0-15,3-7 1 16,-2-9 2-16,-2-9 1 16,0-7 2-16,-5-8-1 15,0-1-1-15,-6 1-2 16,-2 4-2-16,-6 11-8 15,-2 7 17-15,-5 15 22 16,-5 11 10-16,0 16 28 16,1 3-12-16,4 11-21 0,6-1-11 15,7-6-18-15,5 3 0 16,2-10 6-16,1-3-209 16</inkml:trace>
  <inkml:trace contextRef="#ctx0" brushRef="#br0" timeOffset="358840.8804">9722 16343 1738 0,'-1'13'402'0,"-1"19"-221"16,-1 4-36-16,1 13-51 15,1-3-17-15,-1-1-45 16,5 2-12-16,3-19-10 16,-2-5-16-16,5-12-62 15,-5-9-37-15</inkml:trace>
  <inkml:trace contextRef="#ctx0" brushRef="#br0" timeOffset="359170.0098">9718 16431 1519 0,'7'-12'288'15,"11"-7"-47"-15,3-5-49 16,8 12-75-16,-2 3-32 16,-2 9-39-16,-5 2-12 15,-10 11-14-15,-2 5-5 16,-13 4-9-16,3 2-2 15,-5-3-1-15,-6-5 1 0,2-6-15 16,1-6-5-16,8-4-3 16,4 0-2-16,16 0 10 15,-2 6 4-15,3 2-1 16,2 7 2-16,-13 5 9 16,-3 7 10-16,-14 8 10 15,-10 3 9-15,-5 2-3 16,-8-5-5-16,2-15 35 15,1-11 302-15</inkml:trace>
  <inkml:trace contextRef="#ctx0" brushRef="#br0" timeOffset="359648.811">9835 15853 1428 0,'-2'-11'249'16,"-1"-10"-52"-16,8 0-78 16,8 1-26-16,14 2-16 15,4 3-1-15,10 7-10 16,-3 5-12-16,-10 12-10 15,-10 6 3-15,-22 15 1 16,-13 8-1-16,-12 11-14 16,-2 5-14-16,4-3-13 15,9-8-2-15,12-12-3 16,6-13-1-16,16-9 1 16,4-5 1-16,12-3 1 15,5-1 0-15,0 0 27 0,-2 4 15 16</inkml:trace>
  <inkml:trace contextRef="#ctx0" brushRef="#br0" timeOffset="380304.9466">20225 10197 1313 0,'5'0'246'0,"14"-1"-86"15,14 2-24 1,27 1-39-16,14 2-17 0,23 0-46 15,9 0-15-15,-1-2 389 16</inkml:trace>
  <inkml:trace contextRef="#ctx0" brushRef="#br0" timeOffset="380630.2129">21090 10207 1649 0,'10'0'336'16,"19"0"-176"-16,15 0-59 15,24 2-29-15,3-2-15 16,8 0-32-16,-3-2-8 16,-9 0-24-16,3 2 12 15</inkml:trace>
  <inkml:trace contextRef="#ctx0" brushRef="#br0" timeOffset="380988.3011">21996 10196 1582 0,'5'-1'300'16,"13"0"-130"-16,10-2-37 16,26 2-42-16,15 0-27 15,19 1-41-15,0 1-9 16,-1 3-27-16,-9-1-65 16</inkml:trace>
  <inkml:trace contextRef="#ctx0" brushRef="#br0" timeOffset="381288.4973">22999 10198 1668 0,'28'0'366'0,"40"-1"-197"0,10 1-18 15,6 0-53-15,10 0-24 16,1-1 82-16,1-1-355 15</inkml:trace>
  <inkml:trace contextRef="#ctx0" brushRef="#br0" timeOffset="382746.6334">22750 9222 1459 0,'3'3'211'0,"7"9"-79"16,-5 10-25-16,-2 21-11 16,-2 14-8-16,-5 17-21 15,3 2-12-15,0-6-24 16,1-9-4-16,7-16-53 16,0-8-63-16</inkml:trace>
  <inkml:trace contextRef="#ctx0" brushRef="#br0" timeOffset="382896.7417">22805 9425 1571 0,'13'2'255'16,"10"0"-162"-16,7 3-63 15,5 0-24-15,-1-4-35 16</inkml:trace>
  <inkml:trace contextRef="#ctx0" brushRef="#br0" timeOffset="383195.8186">22995 9307 1379 0,'4'2'226'0,"6"9"-68"15,3 5-30-15,0 9-28 16,-3 6-16-16,-7 1-21 16,-1-2-13-16,-2-9-22 15,0-4-7-15,0-16-5 16,4-1-2-16,7-18-2 16,4-1-3-16,7-11-5 0,-3-6-1 15,3 7-1-15,-1 4-2 16,-3 16 3-16,-3 9 4 15,-7 14 7-15,-3 7 4 16,-5 11 6-16,1 3 18 16</inkml:trace>
  <inkml:trace contextRef="#ctx0" brushRef="#br0" timeOffset="383524.7225">23434 9264 1460 0,'-15'-6'255'16,"-12"-12"-41"-16,7 18-126 16,9 6-37-16,6 14-38 15,5 8-5-15,6 7 7 16,3 2 9-16,13 0 7 15,6-5 2-15,2-10-1 16,1-5 1-16,-13-18 12 16,-5-6 15-16,-9-12 8 15,-6-9 0-15,-13-10-14 16,-4-5-17-16,-2-10-18 16,-4-2-4-16,12 1-15 15,8 3-13-15,12 7-69 0,16 8-56 16</inkml:trace>
  <inkml:trace contextRef="#ctx0" brushRef="#br0" timeOffset="383883.1177">23725 9225 1428 0,'-6'1'235'0,"-10"3"-58"16,1 3-38-16,7 3-68 15,1 2-25-15,10 2-18 16,5-2-1-16,7-1 4 16,2-2-1-16,3-3-5 15,-1-2-7-15,-6-4-10 16,-6 0-2-16,-4 1-3 15,-5 0-3-15,1-1-2 16,0 0 0-16,-17 10 3 16,-35 28 6-16,34-13 9 15,5 2 12-15,15-5 4 16,12-2-2-16,17-9-4 16,3-7-9-16,-2-4-39 0,0-4-28 15</inkml:trace>
  <inkml:trace contextRef="#ctx0" brushRef="#br0" timeOffset="384161.3775">23879 9334 1683 0,'-2'0'389'15,"2"2"-153"-15,4 9-151 16,3 9-26-16,5 7-22 16,0-2-4-16,2 0-11 15,-6-4-5-15,3-6 4 16,-1-3 4-16,3-7 9 16,4-5 0-16,-1-12-1 15,0-3-6-15,-3-13-14 16,0 3-11-16,-6 3 131 15</inkml:trace>
  <inkml:trace contextRef="#ctx0" brushRef="#br0" timeOffset="384376.847">24160 9284 1568 0,'3'2'315'0,"3"4"-85"16,2 15-121-16,-1 8-21 15,0 6-18-15,-2 5-12 0,-3 0-19 16,3-1-11-16,-4-5-23 16,1-7 379-16</inkml:trace>
  <inkml:trace contextRef="#ctx0" brushRef="#br0" timeOffset="384760.6498">24343 9309 1489 0,'0'4'284'0,"0"7"-19"16,0 7-59-16,0 8-90 16,1 4-29-16,2-3-42 15,1 4-13-15,2-9-14 0,1 0-5 16,3-5-5-16,-2-8-5 16,2-7-33-16,-4-8-25 15,5-4-47-15,2-2-15 16,5-1 17-16,-1-2 26 15,-4-1 48-15,-2 2 17 16,-9 2 19-16,-2 3 9 16,-8 7 35-16,-4 5 19 15,-3 8 5-15,1 3-11 0,10 3-37 16,4-2-17-16,13-1-11 16,6 0-29-16,6-4-21 15</inkml:trace>
  <inkml:trace contextRef="#ctx0" brushRef="#br0" timeOffset="385155.6352">24667 9350 1406 0,'0'0'192'16,"0"0"-96"-16,8 10-69 0,1 5-2 15,1 9 15-15,-2 4 18 16,-7 1 15-16,-1-2 2 16,0-6-1-16,0-5-8 15,0-11-8-15,2-4-6 16,9-8-9-16,0-4-5 15,6-7-16-15,2 0-6 16,-3-4-4-16,1 2 3 16,-4 8 6-16,-6-2 3 0,1 14 6 15,-2 5-2-15,-2 10-7 16,7 8-3-16,-8 1-8 16,-2 1-5-16,0 2-1 15,1-2-17-15,-1-3-59 16,0-4 21-16</inkml:trace>
  <inkml:trace contextRef="#ctx0" brushRef="#br0" timeOffset="385293.4809">24816 9148 1736 0,'-6'-6'391'0,"6"6"-244"16,2 7-87-16,-3 13 8 15,5 11 158-15</inkml:trace>
  <inkml:trace contextRef="#ctx0" brushRef="#br0" timeOffset="385702.2201">22670 9790 1651 0,'-1'8'330'16,"1"10"-182"-16,2 22-114 15,3 6-4-15,1 13-3 0,-3-5-6 16,-3-8 16-16,0-3-33 16,-5-18-167-16</inkml:trace>
  <inkml:trace contextRef="#ctx0" brushRef="#br0" timeOffset="385979.0247">22749 9762 1538 0,'19'3'241'0,"17"3"-144"16,2 4-23-16,-24 7-17 15,-4 5-19-15,-19 5-16 16,-10-1-6-16,-6-2-4 16,-4-5-5-16,10-11-14 15,0-1-10-15,14-11-12 16,7-1-1-16,14-2 10 15,9 1 7-15,10 8 14 16,-2 6 7-16,-6 10 5 16,-12 0 2-16,-16 6 4 15,-10-3-2-15,-15 1 7 16,-6-6 1-16</inkml:trace>
  <inkml:trace contextRef="#ctx0" brushRef="#br0" timeOffset="386294.7047">23212 9939 1113 0,'8'0'382'16,"5"4"-170"-16,-5 5-29 15,-14 6-67-15,-6 0-18 0,-15 2-14 16,-5 5-12-16,-11-8-28 15,3 1-13-15,2-11-16 16,5-7-1-16,12-7-5 16,2-7-6-16,14 0-12 15,3-4-6-15,13 2-1 16,5 5 1-16,9 8 14 16,5 11 3-16,0 10 11 15,0 2 5-15,-5 4 0 16,3 0-3-16,-4-2 0 15,0 3-15-15</inkml:trace>
  <inkml:trace contextRef="#ctx0" brushRef="#br0" timeOffset="386608.6103">23329 10036 1471 0,'7'4'249'16,"8"2"-55"-16,2-1-17 16,0-6-37-16,3-6-27 15,2 0-45-15,-9-8-18 16,4-5-23-16,-8 2-4 16,-13-8-9-16,-3 6-4 15,-12 1-8-15,2 6-4 16,-4 11-12-16,0 4-1 0,5 16-3 15,1 4 3-15,8 13 4 16,2 2 3-16,10 1 4 16,-2-2 1-16,9-7 10 15,2 1-52-15,-4-7-39 16,6-7-50-16</inkml:trace>
  <inkml:trace contextRef="#ctx0" brushRef="#br0" timeOffset="386774.879">23657 10068 1870 0,'0'-2'523'0,"-1"-1"-280"0,-2 3-109 15,1 0-77-15,1 0 260 16</inkml:trace>
  <inkml:trace contextRef="#ctx0" brushRef="#br0" timeOffset="387311.5252">23982 9940 1219 0,'-14'-7'319'15,"-9"1"-110"-15,-5-2-10 16,5 11-102-16,5 8-30 15,7 4-48-15,11 10-9 16,9 4 2-16,8-2 2 16,9 0 11-16,2-6 8 15,4-13 2-15,-4-2 0 16,-5-7 3-16,-5-7 8 0,-10-4 10 16,-4-8-2-16,-6-14-12 15,-3-3-16-15,-1-15-17 16,1 0-7-16,8 6-28 15,3 5-20-15,14 14-91 16,1 9-92-16</inkml:trace>
  <inkml:trace contextRef="#ctx0" brushRef="#br0" timeOffset="387597.6835">24208 9941 1507 0,'-1'7'245'0,"-3"8"-100"0,-1 0-31 16,11 6-32-16,-2 0-8 15,10-2-18-15,3 0-6 16,3-6-1-16,3-4 5 15,-3-11 9-15,-2-3 1 16,-8-10-7-16,-1-4-3 16,-6-5-22-16,-2-1-7 0,3 2-59 15,-4 2-14 1</inkml:trace>
  <inkml:trace contextRef="#ctx0" brushRef="#br0" timeOffset="387855.6349">24423 9979 1457 0,'3'4'259'0,"2"-1"-27"15,-1 9-60-15,3 4-79 16,0-2-24-16,4 4-30 15,-1-3-2-15,1-10 5 16,2-1 8-16,1-7 12 0,3-2 1 16,-2-4-9-16,0-3-13 15,-5-1-11-15,-7-3-7 16,0-1-152-16</inkml:trace>
  <inkml:trace contextRef="#ctx0" brushRef="#br0" timeOffset="388181.2506">24849 9992 1106 0,'-3'6'379'16,"-5"5"-183"-16,-5 8-88 15,-10-6-13-15,0 5-26 16,-5-4-8-16,4-7-19 16,4-2-13-16,0-7-7 15,6-3 3-15,3-6-3 16,6-2-2-16,9 3-3 16,6-3-3-16,8 2 13 15,3 5 6-15,2 6 0 16,-1 3 0-16,-4 11-18 15,-3 1-8-15,-6 1 9 16,1 2-11-16</inkml:trace>
  <inkml:trace contextRef="#ctx0" brushRef="#br0" timeOffset="388436.5676">24933 9917 1551 0,'2'-7'342'0,"-2"0"-41"16,0 8-101-16,0 18-119 15,-2 13-25-15,1 10-18 16,0 0 1-16,1 8-13 16,0-5-4-16,4 1-10 15,1-1-1-15,1-11-5 16,-5-8-3-16,3-15-7 15,0-10-12-15,2-9-14 16,3-3 368-16</inkml:trace>
  <inkml:trace contextRef="#ctx0" brushRef="#br0" timeOffset="388812.5415">24952 10122 1472 0,'8'-1'299'15,"6"-4"5"-15,10 5-110 16,1 0-44-16,4-3-80 15,0 2-28-15,-6-1-12 16,0 0 41-16</inkml:trace>
  <inkml:trace contextRef="#ctx0" brushRef="#br0" timeOffset="388980.0943">25289 10062 1526 0,'1'0'375'0,"1"3"82"15,1 3-300-15,-1-2-47 16,-4 2 261-16</inkml:trace>
  <inkml:trace contextRef="#ctx0" brushRef="#br0" timeOffset="389817.8807">24198 10356 1353 0,'-6'-6'256'0,"-5"-2"-49"15,-8 3-55-15,-3 2-29 16,-2 6-44-16,4 4-22 16,9 6-38-16,5 4-11 15,10 2-8-15,7 3-2 16,10-6 2-16,2-2 0 16,5-7 3-16,-5-7-6 15,-6 1-14-15,-6-4-5 16,-13-3-33-16,-7 1 1 0,-15 2 14 15,-3 7 5-15,-5 3 28 16,2 6 6-16,8 1 6 16,5 1 1-16,13-3 5 15,5 2 3-15,10-1 6 16,6-5 4-16,6 1 4 16,5-8-3-16,3-4-6 15,-4-5-2-15,1-7-6 16,-7-1 1-16,-4-4-2 15,-3 2 1-15,-9-3 5 16,1 7 1-16,-2 11-4 16,0 3 0-16,0 15-3 15,0 1-1-15,0 9 2 16,2 1 0-16,0 1-4 16,3-4 1-16,-3-11 5 0,4-3 17 15,1-14 29-15,1 1 7 16,2-10-1-16,-5-8-13 15,4-1-29-15,-7-6-24 16,4 5-27-16,5 9-275 16</inkml:trace>
  <inkml:trace contextRef="#ctx0" brushRef="#br0" timeOffset="390376.4789">24613 10359 1557 0,'-9'0'265'0,"-7"2"-130"16,4 6-47-16,7 5-37 15,5 2-13-15,8 3-18 16,4-2-6-16,4-3-2 15,5 1-2-15,-4-7-2 16,-3 0 0-16,-7-3-4 16,-5 0-3-16,-9-1-4 15,-5-2-2-15,-7 4 1 16,0 2 3-16,2 3 2 16,6 5 1-16,7-1-1 0,4-1 0 15,7-2 4-15,4-4 5 16,7 1 8-16,2-3 6 15,4-1 6-15,3 2-1 16,3-7-4-16,-3 1-5 16,2-7-7-16,-6-3-1 15,-3-1-5-15,3-1-3 16,-11-2-2-16,0 2 1 0,-11-3-3 16,-7 3 1-16,-4 0-1 15,-10-1 1-15,0 6 0 16,-2 7-1-16,1 9-4 15,7 7-1-15,1 8 4 16,3-1 3-16,7 8 6 16,-1-1 2-16,4 5-3 15,8 1-2-15,-2 1-1 16,2 0 1-16,4-7 2 16,-9-6-13-16,5-10 395 15</inkml:trace>
  <inkml:trace contextRef="#ctx0" brushRef="#br0" timeOffset="390750.5766">24895 10503 1599 0,'2'1'312'16,"0"9"-156"-16,4 12-40 16,3 5-29-16,5 6-24 15,4 5-24-15,1-1-10 0,-10-2-16 16,-5 0-4-16,-11-6-4 16,-10-8 0-16,-5-7 5 15,-2-9 0-15,1-11-4 16,5-8-5-16,12-8-9 15,6-5-4-15,10-4 2 16,10-1 3-16,9-4 3 16,3 2 2-16,7 2 9 15,0 4 3-15,-6 0 0 16,-6 4-2-16,-8 5 11 16,-8 4-24-16,-7 12 354 15</inkml:trace>
  <inkml:trace contextRef="#ctx0" brushRef="#br0" timeOffset="390947.0862">25209 10614 1659 0,'3'4'448'0,"2"-3"-55"16,-5 3-241-16,-1-4-44 0,0 0-63 16</inkml:trace>
  <inkml:trace contextRef="#ctx0" brushRef="#br0" timeOffset="395134.6654">10828 15789 1610 0,'-2'3'324'0,"1"14"-148"16,1 14-21-16,4 26-49 16,5 9-18-16,3 6-35 15,-5-1-20-15,-2-11-17 16,-5-9 2-16,-5-14-23 16,4-9-36-16,-2-15-43 15,-2-8-56-15</inkml:trace>
  <inkml:trace contextRef="#ctx0" brushRef="#br0" timeOffset="395274.7813">10559 16085 1487 0,'9'0'253'16,"18"2"-35"-16,16 2-39 16,19-4-39-16,15-2-22 15,9 2-63-15,1 2-17 16,-1-1 354-16</inkml:trace>
  <inkml:trace contextRef="#ctx0" brushRef="#br0" timeOffset="395807.7549">11794 15779 1608 0,'-14'-4'341'16,"-18"-2"-145"-16,-8 1-36 0,-6 10-88 16,-2 10-31-16,2 17-39 15,12 17-8-15,13 14-5 16,9 10 0-16,23 3 2 15,13-5 3-15,23-9 2 16,6-8 3-16,11-18 3 16,-1-8 2-16,3-22 4 15,-2-11 3-15,-1-27 19 16,-7-13 6-16,-14-9 17 16,-12-8 6-16,-32-4-3 15,-17 1-5-15,-32 1-26 16,-9 7-9-16,-8 15-17 15,6 13-22-15,13 20 47 16,7 7-207-16</inkml:trace>
  <inkml:trace contextRef="#ctx0" brushRef="#br0" timeOffset="396033.9822">11954 15860 1547 0,'-18'18'333'0,"-20"10"-44"0,-5 26-88 16,-4 4-27-16,-5 15-48 15,4 2-27-15,6-9-16 16,8-3 235-16</inkml:trace>
  <inkml:trace contextRef="#ctx0" brushRef="#br0" timeOffset="408514.9253">13019 16018 1495 0,'-3'7'261'16,"1"8"-64"-16,22-5-61 15,14 1 1-15,30-6-39 16,16 2-27-16,19-7-42 16,5 0-14-16,-6 1-17 15,-11 2-34-15,-29 4-111 16</inkml:trace>
  <inkml:trace contextRef="#ctx0" brushRef="#br0" timeOffset="408750.2963">13168 16206 1520 0,'12'-1'254'16,"18"-4"-103"-16,17 4-21 0,26-3-38 15,9 1-25-15,11 3-43 16,-5 0-9-16,-15 2-20 16,-13-2-40-16</inkml:trace>
  <inkml:trace contextRef="#ctx0" brushRef="#br0" timeOffset="408953.074">13665 15981 1500 0,'11'2'273'0,"26"13"-72"16,4 4-27-16,1 7-36 15,-4 7-38-15,-23-2-18 16,-15 3-21-16,-26 1-17 0,-10 1-23 16,-8-5 345-16</inkml:trace>
  <inkml:trace contextRef="#ctx0" brushRef="#br0" timeOffset="409230.6176">13099 15949 1682 0,'-22'9'373'0,"-21"19"-207"16,-2 4-27-16,21 12-52 16,18 3-29-16,25-1-26 15,23 3-8-15,27-3 93 16,5-12-130-16</inkml:trace>
  <inkml:trace contextRef="#ctx0" brushRef="#br0" timeOffset="410323.8265">14614 15892 1446 0,'4'3'217'0,"11"10"-47"16,-3 13-35-16,1 16-38 0,-2 1-2 15,-8 6-35-15,0-7-14 16,-3-10-16-16,-1-4-8 16,1-17-10-16,-1-11-3 15,4-18-6-15,10-4-3 16,4-12 0-16,2-5-1 16,3 5 1-16,-4 3 0 15,2 13-1-15,0 6 2 0,-5 18 9 16,-3 8 5-16,-6 11 6 15,-6 3 0-15,-1-1-6 16,-2-1-4-16,3-10-5 16,3-2-3-16,5-18-3 15,4-5 0-15,8-15 0 16,1-6 0-16,8-3 0 16,0 0 0-16,6 9 0 15,-3 5 0-15,-6 15 13 16,-2 11 1-16,-9 13 14 15,-6 10 2-15,2 11-8 16,-14-4 1-16,1 1-10 16,0-3-4-16</inkml:trace>
  <inkml:trace contextRef="#ctx0" brushRef="#br0" timeOffset="410831.4961">15503 16070 1385 0,'-2'-9'280'0,"-5"-9"4"0,-6 1-123 15,-7 0-26-15,-11-5-55 16,-1 2-18-16,-4 12-26 16,2 6-12-16,6 19-26 15,3 10-7-15,13 6-3 16,5 1 0-16,11-2 5 16,10-5 0-16,6-6 1 15,4-5 2-15,6-13-2 16,0-4 1-16,-2-13 5 15,1 1 1-15,-7-4 8 16,-4-3 4-16,-6 4 13 16,-2-1 10-16,-2 11 15 15,3 7 4-15,-2 16-5 16,5 6-12-16,-2 14-20 16,2 8-7-16,-8 18-8 0,0 11 3 15,-17 4 13-15,-9-5 5 16,-7-9 4-16,-11-16-2 15,0-11-6-15,-5-9 1 16,3-18-28-16,1-10-26 16,9-22-41-16,10-10 24 15</inkml:trace>
  <inkml:trace contextRef="#ctx0" brushRef="#br0" timeOffset="411236.4143">15737 15601 1607 0,'-1'2'338'0,"1"13"-139"15,-1 8-34-15,4 21-74 16,2 11-15-16,3 20-28 16,5 10-6-16,-9-5-10 0,1-6-6 15,-2-21-7-15,-1-13-4 16,7-17-2 0,0-8-1-16,5-19-1 0,2-8 2 15,2-15 0-15,3-1-3 16,2-1-7-16,0 2-1 15,-2 16 2-15,0 5 6 16,-6 13 15-16,-3 3 7 16,-1 12 6-16,-6-2-5 0,2 5-11 15,0 3-6-15,-4-10-17 16,6 5 82-16</inkml:trace>
  <inkml:trace contextRef="#ctx0" brushRef="#br0" timeOffset="411601.6166">16477 15888 1671 0,'20'1'365'16,"18"2"-180"-16,7 3-86 16,10 0-42-16,-2 3-25 0,-2 0-27 15,-6-1-15-15</inkml:trace>
  <inkml:trace contextRef="#ctx0" brushRef="#br0" timeOffset="411768.2928">16617 16089 2474 0,'26'-1'16'16,"0"-2"-3"-16,31 1 28 15,1-2 0-15</inkml:trace>
  <inkml:trace contextRef="#ctx0" brushRef="#br0" timeOffset="412109.6956">17194 15983 1715 0,'11'2'376'16,"21"1"-220"-16,20 3-45 0,34 3-34 16,11 1-28-16,11 1-28 15,-4-2-6-15,-12-9-3 16,-5 0 150-16</inkml:trace>
  <inkml:trace contextRef="#ctx0" brushRef="#br0" timeOffset="412322.1301">17560 15415 1531 0,'-3'-18'298'15,"-4"-22"-69"-15,5 37-70 16,4 14-33-16,2 29-65 15,4 15-35-15,-5 21-21 16,6 9 10-16,0 11-27 0,-2 4 94 16</inkml:trace>
  <inkml:trace contextRef="#ctx0" brushRef="#br0" timeOffset="412693.1424">17391 16280 1702 0,'7'-6'371'16,"6"-6"-207"-16,13 7-86 15,8 3-2-15,9 8-9 16,2 8-15-16,-11 13-7 15,-5 5-1-15,-24 9-22 16,-16 2-2-16,-12 2-6 16,-9-5-15-16,-9-14-25 15,-1-9-19-15,-3-19-48 16,5-6-27-16,15-7-5 16,13-3 12-16,17 1 57 15,10 3 57-15,14 4 70 0,7 6 32 16,2 15 18-16,3 7-15 15,-5 10-43-15,-4 3-22 16,1-5 150-16,-4-6-568 16</inkml:trace>
  <inkml:trace contextRef="#ctx0" brushRef="#br0" timeOffset="413383.4021">18058 15747 1160 0,'4'-3'369'16,"11"-2"-79"-16,0 6-72 16,8 12-78-16,2 11-8 15,-7 13-31-15,-4 3-11 16,-13 5-16-16,-4-7-9 16,-7-10-34-16,1-8-9 0,4-19-7 15,5-8-3-15,7-23-8 16,8-6-4-16,10-10-7 15,5-2 0-15,6 12 3 16,1 7 1-16,-2 19 3 16,-4 8 2-16,-11 14 12 15,-6 12 5-15,-14 11 3 16,-4 4 0-16,-6 1-10 16,2-4-4-16,1-9-6 15,3-11-3-15,9-15-8 16,5-8-2-16,13-16-1 15,0-7 3-15,0-8 5 16,3 2 3-16,-4 10 0 16,2 7 2-16,-3 12 8 15,-5 11 7-15,-4 14 18 16,-6 6 6-16,-2 13-1 0,-3-1-5 16,-1-3-19-16,2 1 12 15</inkml:trace>
  <inkml:trace contextRef="#ctx0" brushRef="#br0" timeOffset="413877.0838">18892 15621 1654 0,'-2'10'334'0,"-6"16"-201"16,-4 10-22-16,-2 12-9 16,2 6-18-16,10 3-22 15,7-5-4-15,17-13-13 16,5-12-7-16,7-22-10 16,2-7-2-16,-7-21-2 0,-4-5 0 15,-6-14-5-15,-8-6-4 16,4-2-7-16,-2-1-5 15,-6 5-8-15,-1 5-4 16,-3 18-3-16,1 11-3 16,-1 21 5-16,3 12 4 15,-2 17 5-15,3 6 2 0,4 15 1 16,1 5 15-16,6-3 21 16,-4-2 292-16</inkml:trace>
  <inkml:trace contextRef="#ctx0" brushRef="#br0" timeOffset="414078.7211">19298 15913 1602 0,'3'17'353'15,"0"12"-111"-15,2 10-82 16,-3 1-29-16,-2 2-46 15,0 5-20-15,-4-8-41 16,1-3-11-16,0-14-17 16,1-6-21-16,1-11 9 0</inkml:trace>
  <inkml:trace contextRef="#ctx0" brushRef="#br0" timeOffset="414401.0575">19297 15949 1572 0,'-1'-7'323'16,"3"-9"-81"-16,10 2-72 15,13 1-67-15,6 4-25 0,7 6-39 16,-4 1-11-16,-1 12-13 16,-9 2-5-16,-11 7-7 15,-3 0-2-15,-14 1 1 16,-10-3 0-16,-4-4 0 15,0-2-2-15,2-7-11 16,11 3-7-16,10-3-2 16,2 1 1-16,10 3 12 15,1-1 2-15,-6 11-1 16,-1 2 11-16,-13 8 21 16,-2 3 12-16,-18-2 14 15,-5-2 1-15,-8-14 60 16,-4-10 231-16</inkml:trace>
  <inkml:trace contextRef="#ctx0" brushRef="#br0" timeOffset="414780.7305">19501 15360 1670 0,'5'-12'357'0,"7"-13"-184"15,9 7-34-15,15 12-24 16,3 6-26-16,0 11-40 15,-2 10-12-15,-21 9-2 16,-11 6 5-16,-25 11 9 16,-12-2 1-16,-9 3-16 15,3-4-12-15,14-19-12 16,18 0-2-16,23-17 0 16,14-7-3-16,23-2-2 15,6-2-1-15,5 1 6 16,-8 4-3-16,-20 4-574 15</inkml:trace>
  <inkml:trace contextRef="#ctx0" brushRef="#br0" timeOffset="417970.5326">20373 15850 1653 0,'15'-2'347'0,"27"-1"-193"16,15-2-25-16,12-2-49 16,13 3-29-16,3 4-30 15,-8 0-3-15,-16 2-29 16</inkml:trace>
  <inkml:trace contextRef="#ctx0" brushRef="#br0" timeOffset="418237.1132">20482 16016 1589 0,'13'0'319'0,"6"-5"-108"0,25 0-115 16,23 1-14-16,13 0-38 16,6 7-23-16,-14-3-11 15,-5 10 2-15,-23-8-115 16,-7-2-138-16</inkml:trace>
  <inkml:trace contextRef="#ctx0" brushRef="#br0" timeOffset="418447.0185">20971 15800 1493 0,'15'13'275'15,"12"7"-38"-15,5 12-107 16,-8 1-22-16,-15 3-41 15,-12 0-24-15,-23-1-18 0,-6-1 2 16,-13-7-67-16,-7-4-145 16</inkml:trace>
  <inkml:trace contextRef="#ctx0" brushRef="#br0" timeOffset="418641.472">20423 15767 1509 0,'-24'16'290'0,"-16"23"-21"16,10 13-81-16,30 8-104 16,18 4-10-16,31-6 13 15,6-12 323-15</inkml:trace>
  <inkml:trace contextRef="#ctx0" brushRef="#br0" timeOffset="419492.6371">1844 17547 1565 0,'18'2'263'16,"35"4"-120"-16,16-1-47 15,24 0-30-15,8-3-5 16,3 0-18-16,-5-4-31 16,-16 2-123-16</inkml:trace>
  <inkml:trace contextRef="#ctx0" brushRef="#br0" timeOffset="419727.1706">1950 17655 1429 0,'-1'2'227'0,"4"8"-22"15,19-1-61-15,21 0-64 16,13 1 5-16,19-8-40 16,2-2-19-16,12 0-14 15,-6-5 15-15,-11 4-46 16,-10-5-33-16</inkml:trace>
  <inkml:trace contextRef="#ctx0" brushRef="#br0" timeOffset="419908.2261">2559 17429 1595 0,'10'5'336'0,"10"3"-106"0,7 15-120 16,-4 2-7-16,-2 13-31 16,-6 1-16-16,-14 5-17 15,-4 2 0-15,-17-3-83 16,-3-5-4-16</inkml:trace>
  <inkml:trace contextRef="#ctx0" brushRef="#br0" timeOffset="420133.9297">1899 17487 1691 0,'-21'30'350'0,"-19"31"-238"16,4 6-29-16,22-9-40 0,19-7-21 16,38-13-22-16,20-10 64 15</inkml:trace>
  <inkml:trace contextRef="#ctx0" brushRef="#br0" timeOffset="420740.2643">3419 17501 1311 0,'15'-17'253'0,"24"-8"-91"15,1 2-5-15,0 17-24 16,-3 12-27-16,-11 19-14 15,-7 17-7-15,-16 13-11 16,-7 7-10-16,-5-3-31 16,-3-8-12-16,14-16-9 0,6-8-3 15,10-21 5-15,9-8 0 16,4-19 1-16,2-10 0 16,2-6-4-16,-5-7-2 15,-1 1-3-15,-6 2-12 16,-11 5-4-16,-1 7 0 15,-11 11-1-15,-5 9 8 16,-4 13 2-16,-2 8 3 16,2 20 6-16,3 5 2 0,8 7-1 15,5 3-4-15,6-5 17 16,4-2-15-16,2-3-242 16</inkml:trace>
  <inkml:trace contextRef="#ctx0" brushRef="#br0" timeOffset="420960.9598">4068 17788 1654 0,'-1'4'381'0,"1"14"-120"16,1 9-92-16,0 10-41 15,-1 7-28-15,0 2-56 0,0 2-17 16,2-11-11-16,4-4-18 16,0-16-44-16,2-9-7 15</inkml:trace>
  <inkml:trace contextRef="#ctx0" brushRef="#br0" timeOffset="421321.5379">4069 17806 1488 0,'2'-7'309'16,"6"-9"97"-16,9 9-298 15,4 1-30-15,13 6-41 16,0 1-22-16,3 6-13 15,-6 3 0-15,-15 7-2 16,-6 2 0-16,-20 2-4 16,-5 1-4-16,-3-10-5 15,1-3-11-15,9-9-6 16,4 0 1-16,12-4 5 16,10-4 9-16,10 8 8 15,3 5-2-15,-2 11 22 16,-7 9 16-16,-22 16 24 15,-10 2 10-15,-21-4-14 0,-10-4 3 16,-1-21 95-16,-1-7-298 16</inkml:trace>
  <inkml:trace contextRef="#ctx0" brushRef="#br0" timeOffset="421843.0172">4281 17341 1170 0,'-12'-12'359'0,"-6"-14"-129"15,9 1-88-15,5 2-28 16,16 2-48-16,7 5-5 16,10 6-5-16,7 2 4 15,7 15-21-15,-3 3-10 16,-12 11-8-16,-4 5 1 16,-28 8 5-16,-12 6-3 15,-16 5 1-15,-12-1-5 16,5-11-10-16,8-5 1 0,16-14-6 15,11-5-2-15,12-4 4 16,11-7 0-16,15 0 4 16,5-1 0-16,9-3 63 15,-1 5 304-15</inkml:trace>
  <inkml:trace contextRef="#ctx0" brushRef="#br0" timeOffset="422279.0052">4969 17605 1630 0,'3'2'346'0,"9"1"-153"16,12 1-61-16,17-1-47 16,9-2-34-16,8 0-32 15,-4-1-10-15,-9-1-41 16,-7 0 155-16</inkml:trace>
  <inkml:trace contextRef="#ctx0" brushRef="#br0" timeOffset="422475.0575">5018 17773 1699 0,'11'-2'376'16,"26"0"-233"-16,9 1-18 16,12-1-63-16,4 1-26 15,-8 1 37-15,-5 1 326 16</inkml:trace>
  <inkml:trace contextRef="#ctx0" brushRef="#br0" timeOffset="424210.6822">6048 17510 1266 0,'-1'-9'278'16,"-1"-11"-73"-16,11-5-152 16,11-5-4-16,12 0 24 15,9 7 6-15,8 10 10 16,2 12 9-16,-3 20-28 15,-12 9-7-15,-21 18-9 16,-15 9-5-16,-31 5-15 16,-6 3-9-16,-15-2-11 15,0-6-1-15,4-17-6 16,3-10-6-16,12-25-10 16,8-6-3-16,17-12-3 15,8-1 4-15,16-3 8 16,8 5 2-16,11 6 14 15,4 6 13-15,7 11 15 16,4 4 3-16,-3 5-6 0,-3 2-10 16,-7-3 51-16,-7-3 268 15</inkml:trace>
  <inkml:trace contextRef="#ctx0" brushRef="#br0" timeOffset="424903.5475">6800 17751 1136 0,'13'-5'351'15,"10"-8"-164"-15,4 0-7 16,-13-6-29-16,-6 0-24 16,-8-2-41-16,-10 2-11 15,-11 0-15-15,-5-2-14 16,-16 9-21-16,-1-1-10 0,1 14-14 15,0 7-3-15,13 9-6 16,5 5-1-16,15 3-2 16,9 3 1-16,9-3 2 15,7 1 1-15,11-8 3 16,3-4 0-16,7-14 0 16,2-6 0-16,-1-11 0 15,-5-5-2-15,-4 3 0 16,-3 2 0-16,-13 13-1 15,2 7 2-15,-8 17 6 16,-3 8 7-16,2 16 11 16,-10 6 4-16,-4 2-2 15,-9 2-3-15,-18-15-4 16,-4-4-1-16,-14-16 1 16,2-13 0-16,2-16-9 15,6-13-21-15,17-13-51 16,4 1-31-16,14 0-248 0</inkml:trace>
  <inkml:trace contextRef="#ctx0" brushRef="#br0" timeOffset="425397.3208">7025 17197 1502 0,'-1'-8'269'0,"1"-2"-57"16,-2 6-47-16,2 17-55 16,4 16-29-16,3 24-38 15,2 13 6-15,1 7 7 16,1 4-3-16,-8-5-8 16,-2-6-12-16,-1-11-17 0,-1-10-2 15,1-21 5 1,0-10 2-16,0-21-2 0,3-10-2 15,5-14-9-15,4-5-7 16,7-1-2-16,2 4 0 16,5 7-5-16,1 9 0 15,6 17-2-15,-3 5-1 16,-4 14 3-16,3 6 4 0,-7 1 2 16,5 4 1-16,-4-3 3 15,-4-3 1-15,2-8 330 16</inkml:trace>
  <inkml:trace contextRef="#ctx0" brushRef="#br1" timeOffset="428378.6345">18819 15513 1644 0,'-14'13'316'15,"-29"33"-187"-15,-16 21-52 16,-18 51-24-16,-17 15-2 0,-18 18 36 16,-4 8-262-1</inkml:trace>
  <inkml:trace contextRef="#ctx0" brushRef="#br1" timeOffset="428908.6657">15193 15706 1699 0,'2'10'331'0,"-8"33"-246"15,-13 35-48-15,-50 51-19 16,-28 24 26-16,-47 46-369 15</inkml:trace>
  <inkml:trace contextRef="#ctx0" brushRef="#br0" timeOffset="432009.3593">8218 17557 1475 0,'-8'5'247'0,"0"2"-60"16,16 3-87-16,31-2-66 15,18-5 0-15,31 0-1 0,16-2-12 16,16 1-16-16,0 2-1 16,-14 3-3-1,-11-2-41-15</inkml:trace>
  <inkml:trace contextRef="#ctx0" brushRef="#br0" timeOffset="432260.5849">8364 17699 1641 0,'-1'-1'315'0,"0"1"-190"16,8 2-45-16,6-1-13 15,66 5-5-15,5-6-26 16,18 0-9-16,-8 0-8 16,1 1-1-16,-24 6-26 15,-15-2-33-15</inkml:trace>
  <inkml:trace contextRef="#ctx0" brushRef="#br0" timeOffset="432426.6898">8959 17498 1679 0,'14'7'359'0,"10"6"-191"16,10 11-69-16,-3 5 9 15,-13 9 10-15,-10 2-6 16,-20 10-26-16,-11-2-16 15,-13-4-51-15,0-7 294 16</inkml:trace>
  <inkml:trace contextRef="#ctx0" brushRef="#br0" timeOffset="432986.1237">9913 17328 1528 0,'9'0'284'0,"9"-4"-53"16,-8 26-102-16,-6 14-20 15,-6 17-19-15,-3 9-14 0,1-1-24 16,3-4-7-16,10-10-8 16,7-10-2-16,14-15-7 15,6-12-1-15,5-16-2 16,-1-10 2-16,0-17-5 16,-6-5-1-16,-5-11-7 15,-5-5-2-15,-8 1-7 16,-3 4-3-16,-7 14-4 15,-2 11-5-15,-5 25-3 16,-3 16 0-16,-4 22 4 16,-3 11 6-16,11 6 6 15,3 2 1-15,8-6 6 16,9-6-1-16,4-11 301 16</inkml:trace>
  <inkml:trace contextRef="#ctx0" brushRef="#br0" timeOffset="433242.6452">10406 17663 1671 0,'0'13'367'0,"-2"14"-151"16,2 5-74-16,-2 8-48 16,2-3-23-16,3-5-46 15,-3 0-4-15,-1-18-50 16,0-7-27-16</inkml:trace>
  <inkml:trace contextRef="#ctx0" brushRef="#br0" timeOffset="433533.0886">10388 17669 1605 0,'14'-12'349'16,"9"-5"-126"-16,10 4-92 16,4 6-20-16,-1 12-52 15,-4 0-19-15,-15 12-17 0,-6 4-4 16,-15 2-5-16,-4 7-2 15,-6-5-3-15,0-4-12 16,6-8-31-16,4-8-6 16,11-7-4-16,5-3 8 15,9 0 27-15,4 0 7 16,-2 6 10-16,-2 4 10 16,-15 12 26-16,-12 6 12 15,-19 8 4-15,-11 0-7 0,-9-6-10 16,4-10 32-16</inkml:trace>
  <inkml:trace contextRef="#ctx0" brushRef="#br0" timeOffset="433878.3591">11074 17501 1722 0,'18'1'394'0,"18"-1"-198"15,18 3-123-15,5 1-9 16,3-3-34-16,-2 7-12 16,-12-4-17-16,-6 1-9 0</inkml:trace>
  <inkml:trace contextRef="#ctx0" brushRef="#br0" timeOffset="434058.924">11119 17645 1699 0,'13'0'382'0,"17"1"-205"16,15 0-30-16,12 2-61 15,-2 1-32-15,6-2 39 16,-5-1 21-16</inkml:trace>
  <inkml:trace contextRef="#ctx0" brushRef="#br0" timeOffset="434567.5635">12031 17354 1558 0,'-4'25'268'15,"-1"17"-84"-15,8 24-141 16,7 6 7-16,14 10 22 15,5-6 3-15,0-3-17 16,-4-6-10-16,-5-28 7 16,1-15 13-16,-5-31 11 15,0-17 10-15,0-24-16 16,-4-8-13-16,-2-15-10 0,-2-5-3 16,-8-20-11-16,-8-12-6 15,0-8-16-15,-4 2-6 16,6 14-6-16,7 13-5 15,-1 23-8-15,0 13-14 16,5 29-47-16,1 14 340 16</inkml:trace>
  <inkml:trace contextRef="#ctx0" brushRef="#br0" timeOffset="435152.0828">12230 16888 1448 0,'0'-1'183'0,"2"2"-85"0,7 1-48 16,21 0-14-16,17 0 9 15,34-3-24-15,27-2-9 16,29-6-6-16,16-1 10 16,26-1 9-16,5-3 1 0,25 2 16 15,3 1-7-15,-4 0-10 16,-12 3 6-16,-33 5-12 16,-15 3-2-16,-33 7-2 15,-19 5-8-15,-33 6-6 16,-18-1-2-16,-26 1-4 15,-9-1 1-15,-12-8 6 16,-4-1 6-16,-7-7 19 16,-1-2 6-16,4 0 0 15,0-3-1-15,4 8-13 16,9 6-6-16,3 19-7 16,3 9-4-16,9 16-2 15,-8 4 0-15,-2-3 32 16,-4-4 102-16</inkml:trace>
  <inkml:trace contextRef="#ctx0" brushRef="#br0" timeOffset="435779.9631">12794 17468 1305 0,'-13'-19'293'15,"-16"-17"-62"-15,17-6-76 16,13-1-32-16,11 0-45 16,15 6-5-16,18 13-1 0,4 8-1 15,17 23 3-15,3 11-7 16,-8 22-10-16,-10 15-2 16,-40 11-7-16,-23 8-8 15,-39-1-10-15,-12-4-7 16,-11-7-11-16,-2-10-4 15,15-18-11-15,6-12-14 0,15-22-28 16,7-11-7-16,11-12 4 16,15-6 12-16,20-4 20 15,11 3 4-15,21 8 6 16,6 7 3-16,9 17 12 16,6 10 4-16,-3 13 1 15,-3 7 1-15,-13 5 30 16,-9-3 87-16</inkml:trace>
  <inkml:trace contextRef="#ctx0" brushRef="#br0" timeOffset="436377.9433">13468 17737 1346 0,'8'-8'264'0,"7"-5"-41"15,1 2-60-15,-1-3-14 0,-4 2-38 16,-3 0-23-16,-7-6-30 16,-5-1-10-16,-12-3-18 15,-11 2-7-15,-14 5-9 16,-6 5 0-16,-3 5-6 16,7 5-2-16,8 7-6 15,11 8-5-15,18 9-4 16,4-2 0-16,12 4 4 15,9-7-1-15,12-8 4 16,3-6 1-16,4-8 2 16,0-3 2-16,-6-2-2 15,-4 2 2-15,-8 4-3 16,-6 1-1-16,-6 3-2 16,-2 5 1-16,1 3-1 15,1 5-1-15,4 11-1 0,8 1 0 16,0 16 1-16,11 8 0 15,-5 3 4-15,-12 9 1 16,-6-15 10-16,-24-6 10 16,-19-15 15-16,-5-14 7 15,-20-8-3-15,0-10-13 16,5-7-23-16,7-15-14 16,24-8-29-16,14-6 377 15</inkml:trace>
  <inkml:trace contextRef="#ctx0" brushRef="#br0" timeOffset="436903.946">13924 17076 1505 0,'3'5'240'16,"2"13"-70"-16,0 16-45 16,1 28-47-16,-1 14 8 15,-2 23-6-15,0 3-4 16,-3-8-1-16,-3-11-1 16,0-25-36-16,-3-14-5 15,3-20-6-15,-1-10 3 0,2-15 3 16,4-10-1-16,5-8-11 15,3-9-10-15,10-7-11 16,8 3-6-16,5 7-2 16,0 5-1-16,-5 20-3 15,-4 8 0-15,-12 19 4 16,-5 7 6-16,0 4 9 16,0 0 3-16,8-6 1 15,10-9 0-15,8-17 67 16,2-8 254-16</inkml:trace>
  <inkml:trace contextRef="#ctx0" brushRef="#br0" timeOffset="446206.5938">15049 17625 1502 0,'14'6'273'16,"9"2"-7"-16,18 3-191 15,13 1-7-15,17-4-27 16,7 0-14-16,2-6-26 16,-10 0 325-16</inkml:trace>
  <inkml:trace contextRef="#ctx0" brushRef="#br0" timeOffset="446356.7007">15108 17755 1572 0,'8'3'289'0,"18"2"-105"0,14 3-73 15,23 1-36 1,5 2-18-16,14 1 371 0</inkml:trace>
  <inkml:trace contextRef="#ctx0" brushRef="#br0" timeOffset="446776.937">16015 17446 1647 0,'7'29'282'0,"9"36"-232"16,0 11 11-16,4 7 15 15,-1 6 5-15,0-10-35 16,-1-10-13-16,1-27 6 15,-1-23 14-15,-1-31 18 16,2-21 6-16,-2-29 6 16,-1-12-7-16,-5-10-6 15,-3-6-6-15,-14-23-17 16,1-8-6-16,-5-15-18 0,-5 3-8 16,6 32-18-16,1 23-8 15,4 39-7-15,1 14-17 16,12 29-452-16</inkml:trace>
  <inkml:trace contextRef="#ctx0" brushRef="#br0" timeOffset="447310.735">16147 16964 1243 0,'-7'6'237'0,"3"7"-174"16,11-4-22-1,8-5 2-15,39-3-4 0,22-2-12 16,44-5-3-16,30 4 7 16,38-2 14-16,14-3 6 15,33 4 6-15,13-1-7 16,7 2-15-16,1 3-2 15,-22 0-18-15,-19 2-6 16,-35 1-1-16,-17 2-3 0,-35 1-50 16,-12-4-8-16,-31-3-3 15,-18-1 3-15,-30-7 49 16,-15 0 9-16,-23-2 10 16,-6-2 8-16,-6 5 5 15,-2 4 3-15,3 12-7 16,2 11-7-16,7 18-3 15,3 7 2-15,5 13-1 16,7 3 10-16</inkml:trace>
  <inkml:trace contextRef="#ctx0" brushRef="#br0" timeOffset="447959.6043">16545 17608 1296 0,'-6'-15'262'0,"-1"-21"-93"15,4-4-35-15,16-3-64 16,7 0-17-16,18 17-10 15,11 12 7-15,6 29 30 0,-2 17-1 16,-19 22-18-16,-20 6 0 16,-35 4-10-16,-17-1-1 15,-15-2-10-15,-1-2-12 16,7-13-14-16,8-8-6 16,5-22-19-16,3-14-14 15,13-22-29-15,4-11-5 16,22-7 10-16,7 2 10 15,10 12 29-15,10 5 10 0,-1 18 5 16,-4 8 1-16,-4 12 1 16,-6 8 30-16,-2 4 377 15</inkml:trace>
  <inkml:trace contextRef="#ctx0" brushRef="#br0" timeOffset="448089.2595">16952 17775 1765 0,'5'-1'438'0,"0"1"-231"16,-2 2-107-16,-3-2 8 15,-1 0 163-15</inkml:trace>
  <inkml:trace contextRef="#ctx0" brushRef="#br0" timeOffset="448642.3311">17292 17677 1303 0,'4'-7'286'16,"0"-6"-70"-16,2-2-69 16,-2 0-25-16,-6-9-43 15,-3-4-10-15,-14-3-20 16,-6 4-7-16,-9 14-11 15,0 10-10-15,-2 13-10 16,6 4-4-16,13 7-14 16,3 2-4-16,15-7-1 15,6 3 1-15,6-5 1 16,7-7 3-16,7-1 2 16,1-6 1-16,3-7 4 15,-5 3 0-15,-3-2 0 0,-1 6-1 16,4 6-3-16,0 8-1 15,1 14 1-15,-1 3 4 16,-10 7 1-16,-8 1 6 16,-13 3 13-16,-12-1 7 15,-11-5 7-15,-4-6 3 16,-6-17-8-16,-2-6-5 16,5-15-16-16,7-6-13 15,9-8-66-15,16-2-70 0</inkml:trace>
  <inkml:trace contextRef="#ctx0" brushRef="#br0" timeOffset="448793.9261">17525 17853 1638 0,'0'-2'400'16,"0"0"-73"-16,0-1-218 15,-1 2-21-15</inkml:trace>
  <inkml:trace contextRef="#ctx0" brushRef="#br0" timeOffset="449242.8369">17572 17624 1638 0,'21'8'357'16,"14"7"-148"-16,10 8-100 15,7 1-8-15,-9 4-45 16,-5-2-21-16,-23 0-22 16,-11 1-1-16,-24 2-1 15,-16 1-3-15,-17-3 2 16,-2-2-3-16,11-15-19 16,9-10-15-16,28-24-22 15,10-14-1-15,20-10 9 16,15-5 13-16,11 3 39 15,5 5 19-15,-7 7 31 16,-9 11 31-16,-25 7 16 16,-18 1-11-16,-29 10-29 15,-2 0-28 1,17 4-32-16,2 2 3 0,-52-9-14 0,6 8 292 16</inkml:trace>
  <inkml:trace contextRef="#ctx0" brushRef="#br0" timeOffset="449608.1356">18061 17718 1609 0,'-3'-3'408'0,"2"3"19"15,-2 0-226-15,3 0-121 0,0 0-5 16,0 0-409-16</inkml:trace>
  <inkml:trace contextRef="#ctx0" brushRef="#br0" timeOffset="450126.4918">18233 17521 1750 0,'-4'6'413'0,"6"10"-246"15,11 4-42-15,26 5-53 16,9 3-11-16,11 4-16 16,-6-2-6-16,-22-1-16 0,-14 0-7 15,-35-4-4-15,-16 0-3 16,-26-6-28-16,-7-9-8 16,6-10-14-16,10-5-16 15,25-10-5-15,12-3-4 16,28-8 2-16,14-4 14 15,23-6 29-15,12 3 13 16,11-1 17-16,-4 5 5 0,-20 2 32 16,-17-1 15-16,-33 6 2 15,-14-1 0-15,-25 9-27 16,-9 3-18-16,-8 6-10 16,4 4 8-16</inkml:trace>
  <inkml:trace contextRef="#ctx0" brushRef="#br0" timeOffset="450322.4762">18623 17869 2014 0,'0'-1'555'0,"-7"0"-399"16,7 1-60-16,0-1 221 16,-1 0-879-16</inkml:trace>
  <inkml:trace contextRef="#ctx0" brushRef="#br0" timeOffset="450889.391">19032 17477 1286 0,'-6'-1'272'16,"-2"-4"-97"-16,-6 3-85 16,-3 5-13-16,-8-2-35 15,-4 1-14-15,-4 2-8 16,-2-4 0-16,11 0-15 15,2 2-5-15,10 3-5 0,2-1-1 16,2 13 1-16,-2-2 6 16,5 6 23-16,-3 0 8 15,2-5 14-15,4 4 3 16,2-5-16-16,6-1-9 16,8-10-6-16,2-3-2 15,9-6-1-15,1-2-1 16,9 1-6-16,0 0-2 15,2 6 3-15,1 4 4 0,4 12 1 16,-4 3 4-16,-10 8 22 16,-9 2 18-16,-26-1 31 15,-7-1 13-15,-14-3-16 16,-8-2-23-16,-6-9-27 16,-1-8-25-16,7-11-19 15,5-11 311-15</inkml:trace>
  <inkml:trace contextRef="#ctx0" brushRef="#br0" timeOffset="452349.5639">19671 17533 1617 0,'18'2'289'0,"26"-1"-184"16,7-2-66-16,10-5-14 15,-4-2 6-15,-5 3-113 16</inkml:trace>
  <inkml:trace contextRef="#ctx0" brushRef="#br0" timeOffset="452613.8076">19667 17694 1717 0,'12'-2'378'16,"26"0"-238"-16,9 0-22 0,16 2-47 15,3 3-32-15,-3 3-1 16,-6-2 75-16</inkml:trace>
  <inkml:trace contextRef="#ctx0" brushRef="#br0" timeOffset="452940.3351">19630 17265 1576 0,'11'-13'268'0,"12"-15"-107"0,7 7-39 16,8 15 16-16,-1 6-12 15,6 21-59-15,1 9-9 16,-10 6-15-16,0 4-8 16,-11-8-15-16,-2-9 1 15,9-14 1-15,0-13 2 16,3-15-4-16,3-5-2 15,-12-2-4-15,-2 1 4 16,-15 5 82-16,-10 2-287 16</inkml:trace>
  <inkml:trace contextRef="#ctx0" brushRef="#br0" timeOffset="453375.2231">20565 17503 1565 0,'8'-21'315'0,"4"-15"-110"15,6-14-53-15,0-3-6 16,1 4-51-16,0 3-23 15,-8 20-14-15,-1 6-8 16,-5 20-24-16,-3 11-7 16,1 30-13-16,-1 13-1 0,5 24 11 15,1 11 0-15,4-5-2 16,0-4-2-16,0-19 2 16,0-14 0-16</inkml:trace>
  <inkml:trace contextRef="#ctx0" brushRef="#br0" timeOffset="453874.8866">20893 17313 1165 0,'4'-8'330'16,"9"-13"-144"-16,2-1-9 15,13 0-30-15,6 6-19 0,11 4-49 16,5 11-22-16,-7 7-29 16,-2 4-6-16,-22 10-7 15,-14 0-1-15,-19 6-4 16,-12 3 1-16,-11-3-1 16,6 1-2-16,5-13 1 15,11-7-5-15,22-7-8 16,8-4-1-16,23 4-4 15,11 5 0-15,15 13 8 16,0 9-4-16,-9 12 3 16,-11 4 2-16,-35 3 29 15,-14-2 12-15,-37-9 6 16,-15-1 3-16,-18-11-31 16,3-11-11-16,13-14 362 15</inkml:trace>
  <inkml:trace contextRef="#ctx0" brushRef="#br0" timeOffset="454519.7151">21875 17044 1585 0,'7'13'255'0,"2"18"-180"16,6 3-9-16,-7 2 8 16,-3-2-2-16,-4-11-13 15,-5-6-6-15,0-9-16 0,-1-6-5 16,5-7-5-16,2-5-2 15,2-9-10-15,2-4-6 16,-1-3-8-16,5 1-2 16,6 5-3-16,5 9 1 15,3 8 5-15,-1 3 3 16,-6 15 7-16,-4 2 0 16,-10 2 0-16,-2 4 1 15,-3-5-1-15,-5-7-1 16,4-4-1-16,0-6-1 0,7-7-8 15,5-5-1-15,5-12-6 16,4 2-2-16,5-2 2 16,4 7-2-16,-1 7 6 15,1 2 2-15,-6 10 5 16,-2 5 3-16,-5 11 3 16,-1 4-1-16,-2 6 6 15,-4-1-1-15,-3 2 369 16</inkml:trace>
  <inkml:trace contextRef="#ctx0" brushRef="#br0" timeOffset="454768.729">21807 17473 1436 0,'0'-5'272'16,"6"-3"29"-16,12 1-88 15,18 3-82-15,16-1-19 16,20 2-41-16,11-2-19 16,12 4-20-16,-3 1-2 0,-3-2-62 15,-2-1 113-15</inkml:trace>
  <inkml:trace contextRef="#ctx0" brushRef="#br0" timeOffset="455276.5372">22276 17649 1473 0,'-9'-3'244'16,"-17"-3"-59"-16,-7-1-11 15,-6 1-45-15,-3 3-22 0,9 3-60 16,6 3-17-16,15 7-26 15,7 5-6-15,14 5-5 16,12 5 0-16,16 1 4 16,4 2 2-16,4 3 1 15,-7 0 15-15,-17 0 44 16,-9-2 26-16,-25-5 48 16,-9-4-2-16,-18-11-39 15,-3-7-27-15,-1-9-7 16,2-6 215-16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15/1/2021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97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15-Jan-21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emf"/><Relationship Id="rId4" Type="http://schemas.openxmlformats.org/officeDocument/2006/relationships/customXml" Target="../ink/ink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2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90.emf"/><Relationship Id="rId4" Type="http://schemas.openxmlformats.org/officeDocument/2006/relationships/customXml" Target="../ink/ink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10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7" Type="http://schemas.openxmlformats.org/officeDocument/2006/relationships/customXml" Target="../ink/ink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70.emf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ink/ink4.xml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Up Ribbon 6"/>
          <p:cNvSpPr/>
          <p:nvPr/>
        </p:nvSpPr>
        <p:spPr>
          <a:xfrm>
            <a:off x="1485900" y="152400"/>
            <a:ext cx="6172200" cy="1371600"/>
          </a:xfrm>
          <a:prstGeom prst="ribbon2">
            <a:avLst>
              <a:gd name="adj1" fmla="val 19136"/>
              <a:gd name="adj2" fmla="val 75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διάλεξη θα ξεκινήσει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στις 1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0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1</a:t>
            </a:r>
            <a:r>
              <a:rPr lang="en-US" sz="2800" noProof="0" dirty="0" smtClean="0">
                <a:solidFill>
                  <a:prstClr val="white"/>
                </a:solidFill>
                <a:latin typeface="Calibri" panose="020F0502020204030204"/>
              </a:rPr>
              <a:t>5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ακριβώς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3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19" name="Rectangle 18"/>
          <p:cNvSpPr/>
          <p:nvPr/>
        </p:nvSpPr>
        <p:spPr>
          <a:xfrm>
            <a:off x="6172200" y="710292"/>
            <a:ext cx="609600" cy="14995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19566" y="710292"/>
            <a:ext cx="838200" cy="14995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2250" cy="5223150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 – Λύση:</a:t>
                </a:r>
                <a:r>
                  <a:rPr lang="el-GR" sz="2000" dirty="0"/>
                  <a:t/>
                </a:r>
                <a:br>
                  <a:rPr lang="el-GR" sz="2000" dirty="0"/>
                </a:br>
                <a:r>
                  <a:rPr lang="el-GR" sz="2000" dirty="0" smtClean="0"/>
                  <a:t>Να </a:t>
                </a:r>
                <a:r>
                  <a:rPr lang="el-GR" sz="2000" dirty="0"/>
                  <a:t>βρείτε: </a:t>
                </a: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r>
                  <a:rPr lang="el-GR" sz="2000" dirty="0" smtClean="0"/>
                  <a:t>(β) </a:t>
                </a:r>
                <a:r>
                  <a:rPr lang="el-GR" sz="2000" dirty="0"/>
                  <a:t>την τελική της ταχύτητα, προτού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l-GR" sz="2000" dirty="0" smtClean="0"/>
                  <a:t>σταματήσει </a:t>
                </a:r>
                <a:r>
                  <a:rPr lang="el-GR" sz="2000" dirty="0"/>
                  <a:t>απότομα </a:t>
                </a:r>
                <a:r>
                  <a:rPr lang="el-GR" sz="2000" dirty="0" smtClean="0"/>
                  <a:t>μετά </a:t>
                </a:r>
                <a:r>
                  <a:rPr lang="el-GR" sz="2000" dirty="0"/>
                  <a:t>από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5.9</m:t>
                    </m:r>
                  </m:oMath>
                </a14:m>
                <a:r>
                  <a:rPr lang="el-GR" sz="2000" dirty="0"/>
                  <a:t> cm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l-GR" sz="2000" dirty="0" smtClean="0"/>
                  <a:t>συνολικής διείσδυσης στον ιστό.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2250" cy="5223150"/>
              </a:xfrm>
              <a:blipFill>
                <a:blip r:embed="rId2"/>
                <a:stretch>
                  <a:fillRect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334000" y="1250571"/>
            <a:ext cx="3013943" cy="461686"/>
            <a:chOff x="5334000" y="1250571"/>
            <a:chExt cx="3013943" cy="461686"/>
          </a:xfrm>
        </p:grpSpPr>
        <p:sp>
          <p:nvSpPr>
            <p:cNvPr id="14" name="Isosceles Triangle 13"/>
            <p:cNvSpPr/>
            <p:nvPr/>
          </p:nvSpPr>
          <p:spPr>
            <a:xfrm rot="16200000">
              <a:off x="5344391" y="1280523"/>
              <a:ext cx="381000" cy="401782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14" idx="3"/>
              <a:endCxn id="17" idx="2"/>
            </p:cNvCxnSpPr>
            <p:nvPr/>
          </p:nvCxnSpPr>
          <p:spPr>
            <a:xfrm>
              <a:off x="5735782" y="1481414"/>
              <a:ext cx="1122217" cy="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6796234" y="1250571"/>
              <a:ext cx="1551709" cy="4616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7412469" y="736444"/>
              <a:ext cx="381003" cy="1489943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44680" y="769320"/>
              <a:ext cx="8454960" cy="5925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6760" y="759600"/>
                <a:ext cx="8474400" cy="59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8099221" y="1927309"/>
                <a:ext cx="2487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221" y="1927309"/>
                <a:ext cx="24872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5000" r="-10000" b="-173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796234" y="1905059"/>
                <a:ext cx="275204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234" y="1905059"/>
                <a:ext cx="275204" cy="299249"/>
              </a:xfrm>
              <a:prstGeom prst="rect">
                <a:avLst/>
              </a:prstGeom>
              <a:blipFill rotWithShape="0">
                <a:blip r:embed="rId2"/>
                <a:stretch>
                  <a:fillRect l="-13333" r="-15556" b="-28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7483583" y="5105400"/>
                <a:ext cx="32842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583" y="5105400"/>
                <a:ext cx="32842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3208" r="-11321" b="-15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8341843" y="5853954"/>
                <a:ext cx="27424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sz="20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843" y="5853954"/>
                <a:ext cx="274242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1111" r="-8889" b="-156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9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33600"/>
            <a:ext cx="3542761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19875" cy="5105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sz="2000" dirty="0" smtClean="0"/>
                  <a:t>Θεωρήστε το διπλανό σύστημα: μπάλα</a:t>
                </a:r>
                <a:r>
                  <a:rPr lang="el-GR" sz="2000" dirty="0"/>
                  <a:t> +</a:t>
                </a:r>
                <a:r>
                  <a:rPr lang="el-GR" sz="2000" dirty="0" smtClean="0"/>
                  <a:t> επικλινές + έδαφος</a:t>
                </a:r>
                <a:br>
                  <a:rPr lang="el-GR" sz="2000" dirty="0" smtClean="0"/>
                </a:br>
                <a:r>
                  <a:rPr lang="el-GR" sz="2000" dirty="0" smtClean="0"/>
                  <a:t>Η απόσταση που μια μπάλα ολισθαίνει σε μια επικλινή </a:t>
                </a:r>
                <a:br>
                  <a:rPr lang="el-GR" sz="2000" dirty="0" smtClean="0"/>
                </a:br>
                <a:r>
                  <a:rPr lang="el-GR" sz="2000" dirty="0" smtClean="0"/>
                  <a:t>επιφάνεια </a:t>
                </a:r>
                <a:r>
                  <a:rPr lang="el-GR" sz="2000" u="sng" dirty="0" smtClean="0"/>
                  <a:t>με τριβές</a:t>
                </a:r>
                <a:r>
                  <a:rPr lang="el-GR" sz="2000" dirty="0" smtClean="0"/>
                  <a:t>, έχει μεγάλη σημασία για το </a:t>
                </a:r>
                <a:r>
                  <a:rPr lang="el-GR" sz="2000" b="1" dirty="0" smtClean="0"/>
                  <a:t>πόση</a:t>
                </a:r>
                <a:r>
                  <a:rPr lang="el-GR" sz="2000" dirty="0" smtClean="0"/>
                  <a:t> </a:t>
                </a:r>
                <a:r>
                  <a:rPr lang="el-GR" sz="2000" i="1" dirty="0" smtClean="0"/>
                  <a:t>δυναμική</a:t>
                </a:r>
                <a:r>
                  <a:rPr lang="el-GR" sz="2000" dirty="0" smtClean="0"/>
                  <a:t> ενέργεια μετατρέπεται σε </a:t>
                </a:r>
                <a:r>
                  <a:rPr lang="el-GR" sz="2000" i="1" dirty="0" smtClean="0"/>
                  <a:t>εσωτερική/θερμική</a:t>
                </a:r>
              </a:p>
              <a:p>
                <a:pPr lvl="1"/>
                <a:endParaRPr lang="el-GR" sz="1800" dirty="0" smtClean="0"/>
              </a:p>
              <a:p>
                <a:pPr lvl="1"/>
                <a:r>
                  <a:rPr lang="el-GR" sz="1800" dirty="0" smtClean="0"/>
                  <a:t>Μεγαλύτερη απόσταση, μεγαλύτερη </a:t>
                </a:r>
                <a:br>
                  <a:rPr lang="el-GR" sz="1800" dirty="0" smtClean="0"/>
                </a:br>
                <a:r>
                  <a:rPr lang="el-GR" sz="1800" dirty="0" smtClean="0"/>
                  <a:t>δυναμική ενέργεια μετατρέπεται σε </a:t>
                </a:r>
                <a:br>
                  <a:rPr lang="el-GR" sz="1800" dirty="0" smtClean="0"/>
                </a:br>
                <a:r>
                  <a:rPr lang="el-GR" sz="1800" dirty="0" smtClean="0"/>
                  <a:t>εσωτερική λόγω του έργου της </a:t>
                </a:r>
                <a:br>
                  <a:rPr lang="el-GR" sz="1800" dirty="0" smtClean="0"/>
                </a:br>
                <a:r>
                  <a:rPr lang="el-GR" sz="1800" dirty="0" smtClean="0"/>
                  <a:t>δύναμης τριβής </a:t>
                </a:r>
              </a:p>
              <a:p>
                <a:pPr lvl="1"/>
                <a:endParaRPr lang="el-GR" sz="1800" dirty="0" smtClean="0"/>
              </a:p>
              <a:p>
                <a:pPr lvl="1"/>
                <a:r>
                  <a:rPr lang="el-GR" sz="1800" dirty="0" smtClean="0"/>
                  <a:t>Υπάρχει εξάρτηση από το «μονοπάτι»</a:t>
                </a:r>
              </a:p>
              <a:p>
                <a:pPr marL="68580" indent="0">
                  <a:buNone/>
                </a:pPr>
                <a:endParaRPr lang="el-GR" sz="1600" dirty="0" smtClean="0"/>
              </a:p>
              <a:p>
                <a:r>
                  <a:rPr lang="el-GR" sz="2000" dirty="0" smtClean="0"/>
                  <a:t>Αντίθετα, το έργο της δύναμης της βαρύτητας δεν εξαρτάται από το «μονοπάτι» που ακολουθεί το σώμα!</a:t>
                </a:r>
              </a:p>
              <a:p>
                <a:pPr marL="68580" indent="0">
                  <a:buNone/>
                </a:pPr>
                <a:endParaRPr lang="el-GR" sz="1800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𝑚𝑔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endParaRPr lang="el-GR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𝜏𝜌𝜄𝛽𝜂𝜍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l-GR" sz="2000" i="1" dirty="0">
                  <a:ea typeface="Cambria Math" panose="02040503050406030204" pitchFamily="18" charset="0"/>
                </a:endParaRPr>
              </a:p>
              <a:p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19875" cy="5105400"/>
              </a:xfrm>
              <a:blipFill rotWithShape="0">
                <a:blip r:embed="rId3"/>
                <a:stretch>
                  <a:fillRect t="-11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748840" y="2155320"/>
              <a:ext cx="2812680" cy="2072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44520" y="2147040"/>
                <a:ext cx="2819880" cy="20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858840" y="2156760"/>
              <a:ext cx="4931640" cy="3714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9480" y="2146680"/>
                <a:ext cx="4953240" cy="373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151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948450" cy="5181600"/>
          </a:xfrm>
        </p:spPr>
        <p:txBody>
          <a:bodyPr>
            <a:normAutofit/>
          </a:bodyPr>
          <a:lstStyle/>
          <a:p>
            <a:r>
              <a:rPr lang="el-GR" dirty="0" smtClean="0"/>
              <a:t>Αυτή η εξάρτηση από τη διαδρομή («μονοπάτι») που ακολουθεί το σώμα ορίζει δυο κατηγορίες δυνάμεων:</a:t>
            </a:r>
          </a:p>
          <a:p>
            <a:pPr lvl="1"/>
            <a:r>
              <a:rPr lang="el-GR" b="1" i="1" dirty="0" smtClean="0"/>
              <a:t>Συντηρητικές (</a:t>
            </a:r>
            <a:r>
              <a:rPr lang="en-US" b="1" i="1" dirty="0" smtClean="0"/>
              <a:t>conservative)</a:t>
            </a:r>
            <a:endParaRPr lang="el-GR" b="1" i="1" dirty="0" smtClean="0"/>
          </a:p>
          <a:p>
            <a:pPr lvl="2"/>
            <a:r>
              <a:rPr lang="el-GR" dirty="0" smtClean="0"/>
              <a:t>Ανεξάρτητη από τη διαδρομή, π.χ. δύναμη βαρύτητας</a:t>
            </a:r>
          </a:p>
          <a:p>
            <a:pPr lvl="1"/>
            <a:r>
              <a:rPr lang="el-GR" b="1" i="1" dirty="0" smtClean="0"/>
              <a:t>Μη συντηρητικές</a:t>
            </a:r>
            <a:r>
              <a:rPr lang="en-US" b="1" i="1" dirty="0" smtClean="0"/>
              <a:t> (</a:t>
            </a:r>
            <a:r>
              <a:rPr lang="en-US" b="1" i="1" dirty="0" err="1" smtClean="0"/>
              <a:t>nonconservative</a:t>
            </a:r>
            <a:r>
              <a:rPr lang="en-US" b="1" i="1" dirty="0" smtClean="0"/>
              <a:t>)</a:t>
            </a:r>
            <a:endParaRPr lang="el-GR" b="1" i="1" dirty="0" smtClean="0"/>
          </a:p>
          <a:p>
            <a:pPr lvl="2"/>
            <a:r>
              <a:rPr lang="el-GR" dirty="0" smtClean="0"/>
              <a:t>Εξάρτηση από τη διαδρομή, π.χ. δύναμη τριβής ολίσθησης</a:t>
            </a:r>
          </a:p>
          <a:p>
            <a:endParaRPr lang="el-GR" b="1" dirty="0" smtClean="0"/>
          </a:p>
          <a:p>
            <a:r>
              <a:rPr lang="el-GR" b="1" dirty="0" smtClean="0"/>
              <a:t>Συντηρητικές δυνάμεις - Ιδιότητες:</a:t>
            </a:r>
          </a:p>
          <a:p>
            <a:pPr marL="822960" lvl="1" indent="-457200">
              <a:buFont typeface="+mj-lt"/>
              <a:buAutoNum type="arabicPeriod"/>
            </a:pPr>
            <a:r>
              <a:rPr lang="el-GR" dirty="0" smtClean="0"/>
              <a:t>Το έργο που παράγεται από μια τέτοια δύναμη σε ένα σώμα που κινείται ανάμεσα σε οποιαδήποτε δυο σημεία είναι ανεξάρτητο της διαδρομής ανάμεσα σε αυτά.</a:t>
            </a:r>
          </a:p>
          <a:p>
            <a:pPr marL="822960" lvl="1" indent="-457200">
              <a:buFont typeface="+mj-lt"/>
              <a:buAutoNum type="arabicPeriod"/>
            </a:pPr>
            <a:r>
              <a:rPr lang="el-GR" dirty="0" smtClean="0"/>
              <a:t>Το έργο που παράγεται από μια τέτοια δύναμη σε ένα σώμα που κινείται σε κλειστή διαδρομή είναι μηδέν.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013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77537"/>
            <a:ext cx="7162800" cy="32188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8200" y="1440087"/>
            <a:ext cx="3996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Συντηρητικές δυνάμεις - Ιδιότητες: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79141" y="5105400"/>
            <a:ext cx="6172200" cy="1312338"/>
            <a:chOff x="1979141" y="5105400"/>
            <a:chExt cx="6172200" cy="1312338"/>
          </a:xfrm>
        </p:grpSpPr>
        <p:grpSp>
          <p:nvGrpSpPr>
            <p:cNvPr id="10" name="Group 9"/>
            <p:cNvGrpSpPr/>
            <p:nvPr/>
          </p:nvGrpSpPr>
          <p:grpSpPr>
            <a:xfrm>
              <a:off x="1979141" y="5105400"/>
              <a:ext cx="6172200" cy="1312338"/>
              <a:chOff x="2362201" y="4898621"/>
              <a:chExt cx="5333999" cy="131233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053"/>
              <a:stretch/>
            </p:blipFill>
            <p:spPr>
              <a:xfrm>
                <a:off x="2362201" y="5105400"/>
                <a:ext cx="1828800" cy="110555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263" b="36925"/>
              <a:stretch/>
            </p:blipFill>
            <p:spPr>
              <a:xfrm>
                <a:off x="4741651" y="4898621"/>
                <a:ext cx="2954549" cy="968779"/>
              </a:xfrm>
              <a:prstGeom prst="rect">
                <a:avLst/>
              </a:prstGeom>
            </p:spPr>
          </p:pic>
        </p:grpSp>
        <p:sp>
          <p:nvSpPr>
            <p:cNvPr id="8" name="Freeform 7"/>
            <p:cNvSpPr/>
            <p:nvPr/>
          </p:nvSpPr>
          <p:spPr>
            <a:xfrm rot="546485">
              <a:off x="2199503" y="5469924"/>
              <a:ext cx="370859" cy="378941"/>
            </a:xfrm>
            <a:custGeom>
              <a:avLst/>
              <a:gdLst>
                <a:gd name="connsiteX0" fmla="*/ 321276 w 370859"/>
                <a:gd name="connsiteY0" fmla="*/ 0 h 378941"/>
                <a:gd name="connsiteX1" fmla="*/ 321276 w 370859"/>
                <a:gd name="connsiteY1" fmla="*/ 0 h 378941"/>
                <a:gd name="connsiteX2" fmla="*/ 238897 w 370859"/>
                <a:gd name="connsiteY2" fmla="*/ 8238 h 378941"/>
                <a:gd name="connsiteX3" fmla="*/ 98854 w 370859"/>
                <a:gd name="connsiteY3" fmla="*/ 57665 h 378941"/>
                <a:gd name="connsiteX4" fmla="*/ 41189 w 370859"/>
                <a:gd name="connsiteY4" fmla="*/ 123568 h 378941"/>
                <a:gd name="connsiteX5" fmla="*/ 0 w 370859"/>
                <a:gd name="connsiteY5" fmla="*/ 205946 h 378941"/>
                <a:gd name="connsiteX6" fmla="*/ 8238 w 370859"/>
                <a:gd name="connsiteY6" fmla="*/ 337752 h 378941"/>
                <a:gd name="connsiteX7" fmla="*/ 24714 w 370859"/>
                <a:gd name="connsiteY7" fmla="*/ 362465 h 378941"/>
                <a:gd name="connsiteX8" fmla="*/ 74141 w 370859"/>
                <a:gd name="connsiteY8" fmla="*/ 378941 h 378941"/>
                <a:gd name="connsiteX9" fmla="*/ 156519 w 370859"/>
                <a:gd name="connsiteY9" fmla="*/ 370703 h 378941"/>
                <a:gd name="connsiteX10" fmla="*/ 181232 w 370859"/>
                <a:gd name="connsiteY10" fmla="*/ 304800 h 378941"/>
                <a:gd name="connsiteX11" fmla="*/ 197708 w 370859"/>
                <a:gd name="connsiteY11" fmla="*/ 247135 h 378941"/>
                <a:gd name="connsiteX12" fmla="*/ 214184 w 370859"/>
                <a:gd name="connsiteY12" fmla="*/ 222422 h 378941"/>
                <a:gd name="connsiteX13" fmla="*/ 288324 w 370859"/>
                <a:gd name="connsiteY13" fmla="*/ 172995 h 378941"/>
                <a:gd name="connsiteX14" fmla="*/ 313038 w 370859"/>
                <a:gd name="connsiteY14" fmla="*/ 156519 h 378941"/>
                <a:gd name="connsiteX15" fmla="*/ 337751 w 370859"/>
                <a:gd name="connsiteY15" fmla="*/ 140043 h 378941"/>
                <a:gd name="connsiteX16" fmla="*/ 362465 w 370859"/>
                <a:gd name="connsiteY16" fmla="*/ 49427 h 378941"/>
                <a:gd name="connsiteX17" fmla="*/ 354227 w 370859"/>
                <a:gd name="connsiteY17" fmla="*/ 24714 h 378941"/>
                <a:gd name="connsiteX18" fmla="*/ 329514 w 370859"/>
                <a:gd name="connsiteY18" fmla="*/ 8238 h 378941"/>
                <a:gd name="connsiteX19" fmla="*/ 321276 w 370859"/>
                <a:gd name="connsiteY19" fmla="*/ 0 h 37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0859" h="378941">
                  <a:moveTo>
                    <a:pt x="321276" y="0"/>
                  </a:moveTo>
                  <a:lnTo>
                    <a:pt x="321276" y="0"/>
                  </a:lnTo>
                  <a:cubicBezTo>
                    <a:pt x="293816" y="2746"/>
                    <a:pt x="265610" y="1312"/>
                    <a:pt x="238897" y="8238"/>
                  </a:cubicBezTo>
                  <a:cubicBezTo>
                    <a:pt x="190978" y="20661"/>
                    <a:pt x="98854" y="57665"/>
                    <a:pt x="98854" y="57665"/>
                  </a:cubicBezTo>
                  <a:cubicBezTo>
                    <a:pt x="60411" y="115330"/>
                    <a:pt x="82379" y="96108"/>
                    <a:pt x="41189" y="123568"/>
                  </a:cubicBezTo>
                  <a:cubicBezTo>
                    <a:pt x="1958" y="182415"/>
                    <a:pt x="13041" y="153785"/>
                    <a:pt x="0" y="205946"/>
                  </a:cubicBezTo>
                  <a:cubicBezTo>
                    <a:pt x="2746" y="249881"/>
                    <a:pt x="1372" y="294270"/>
                    <a:pt x="8238" y="337752"/>
                  </a:cubicBezTo>
                  <a:cubicBezTo>
                    <a:pt x="9782" y="347531"/>
                    <a:pt x="16318" y="357218"/>
                    <a:pt x="24714" y="362465"/>
                  </a:cubicBezTo>
                  <a:cubicBezTo>
                    <a:pt x="39441" y="371669"/>
                    <a:pt x="74141" y="378941"/>
                    <a:pt x="74141" y="378941"/>
                  </a:cubicBezTo>
                  <a:cubicBezTo>
                    <a:pt x="101600" y="376195"/>
                    <a:pt x="130339" y="379430"/>
                    <a:pt x="156519" y="370703"/>
                  </a:cubicBezTo>
                  <a:cubicBezTo>
                    <a:pt x="174838" y="364596"/>
                    <a:pt x="179430" y="312908"/>
                    <a:pt x="181232" y="304800"/>
                  </a:cubicBezTo>
                  <a:cubicBezTo>
                    <a:pt x="183343" y="295300"/>
                    <a:pt x="192204" y="258142"/>
                    <a:pt x="197708" y="247135"/>
                  </a:cubicBezTo>
                  <a:cubicBezTo>
                    <a:pt x="202136" y="238280"/>
                    <a:pt x="206733" y="228942"/>
                    <a:pt x="214184" y="222422"/>
                  </a:cubicBezTo>
                  <a:cubicBezTo>
                    <a:pt x="214192" y="222415"/>
                    <a:pt x="275962" y="181236"/>
                    <a:pt x="288324" y="172995"/>
                  </a:cubicBezTo>
                  <a:lnTo>
                    <a:pt x="313038" y="156519"/>
                  </a:lnTo>
                  <a:lnTo>
                    <a:pt x="337751" y="140043"/>
                  </a:lnTo>
                  <a:cubicBezTo>
                    <a:pt x="375353" y="83641"/>
                    <a:pt x="376790" y="106727"/>
                    <a:pt x="362465" y="49427"/>
                  </a:cubicBezTo>
                  <a:cubicBezTo>
                    <a:pt x="360359" y="41003"/>
                    <a:pt x="359651" y="31495"/>
                    <a:pt x="354227" y="24714"/>
                  </a:cubicBezTo>
                  <a:cubicBezTo>
                    <a:pt x="348042" y="16983"/>
                    <a:pt x="337245" y="14423"/>
                    <a:pt x="329514" y="8238"/>
                  </a:cubicBezTo>
                  <a:cubicBezTo>
                    <a:pt x="323449" y="3386"/>
                    <a:pt x="322649" y="1373"/>
                    <a:pt x="3212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2286000" y="5545094"/>
              <a:ext cx="22860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336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105400"/>
              </a:xfrm>
            </p:spPr>
            <p:txBody>
              <a:bodyPr>
                <a:normAutofit/>
              </a:bodyPr>
              <a:lstStyle/>
              <a:p>
                <a:endParaRPr lang="el-GR" sz="2200" dirty="0" smtClean="0"/>
              </a:p>
              <a:p>
                <a:r>
                  <a:rPr lang="el-GR" sz="2200" dirty="0" smtClean="0"/>
                  <a:t>Μια δύναμη λέγεται </a:t>
                </a:r>
                <a:r>
                  <a:rPr lang="el-GR" sz="2200" b="1" i="1" dirty="0" smtClean="0"/>
                  <a:t>μη συντηρητική</a:t>
                </a:r>
                <a:r>
                  <a:rPr lang="el-GR" sz="2200" dirty="0" smtClean="0"/>
                  <a:t> αν δεν ικανοποιεί τις ιδιότητες 1 και 2 που είδαμε πριν</a:t>
                </a:r>
                <a:endParaRPr lang="en-US" sz="2200" dirty="0" smtClean="0"/>
              </a:p>
              <a:p>
                <a:pPr lvl="1"/>
                <a:r>
                  <a:rPr lang="el-GR" sz="2000" u="sng" dirty="0" smtClean="0"/>
                  <a:t>Παράδειγμα</a:t>
                </a:r>
                <a:r>
                  <a:rPr lang="el-GR" sz="2000" dirty="0" smtClean="0"/>
                  <a:t>: τριβή ολίσθησης</a:t>
                </a:r>
              </a:p>
              <a:p>
                <a:pPr marL="365760" lvl="1" indent="0">
                  <a:buNone/>
                </a:pPr>
                <a:endParaRPr lang="el-GR" dirty="0" smtClean="0"/>
              </a:p>
              <a:p>
                <a:r>
                  <a:rPr lang="el-GR" sz="2200" dirty="0" smtClean="0"/>
                  <a:t>Το έργο που παράγεται από μια τέτοια δύναμη εξαρτάται από τη διαδρομή που ακολουθεί το σώμα</a:t>
                </a:r>
              </a:p>
              <a:p>
                <a:endParaRPr lang="el-GR" dirty="0" smtClean="0"/>
              </a:p>
              <a:p>
                <a:r>
                  <a:rPr lang="el-GR" sz="2200" dirty="0" smtClean="0"/>
                  <a:t>Ορίζουμε το άθροισμα της κινητικής </a:t>
                </a:r>
                <a:r>
                  <a:rPr lang="en-US" sz="2200" i="1" dirty="0" smtClean="0"/>
                  <a:t>K</a:t>
                </a:r>
                <a:r>
                  <a:rPr lang="en-US" sz="2200" dirty="0" smtClean="0"/>
                  <a:t> </a:t>
                </a:r>
                <a:r>
                  <a:rPr lang="el-GR" sz="2200" dirty="0" smtClean="0"/>
                  <a:t>και της δυναμικής ενέργειας </a:t>
                </a:r>
                <a:r>
                  <a:rPr lang="en-US" sz="2200" i="1" dirty="0" smtClean="0"/>
                  <a:t>U</a:t>
                </a:r>
                <a:r>
                  <a:rPr lang="en-US" sz="2200" dirty="0" smtClean="0"/>
                  <a:t> </a:t>
                </a:r>
                <a:r>
                  <a:rPr lang="el-GR" sz="2200" dirty="0" smtClean="0"/>
                  <a:t>ενός συστήματος ως τη </a:t>
                </a:r>
                <a:r>
                  <a:rPr lang="el-GR" sz="2200" b="1" i="1" dirty="0" smtClean="0"/>
                  <a:t>μηχανική ενέργεια</a:t>
                </a:r>
                <a:r>
                  <a:rPr lang="el-GR" sz="2200" dirty="0" smtClean="0"/>
                  <a:t> του συστήματος: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𝑚𝑒𝑐h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105400"/>
              </a:xfrm>
              <a:blipFill rotWithShape="0">
                <a:blip r:embed="rId2"/>
                <a:stretch>
                  <a:fillRect r="-13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607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105400"/>
              </a:xfrm>
            </p:spPr>
            <p:txBody>
              <a:bodyPr>
                <a:normAutofit/>
              </a:bodyPr>
              <a:lstStyle/>
              <a:p>
                <a:endParaRPr lang="en-US" sz="2200" dirty="0" smtClean="0"/>
              </a:p>
              <a:p>
                <a:r>
                  <a:rPr lang="el-GR" sz="2200" dirty="0" smtClean="0"/>
                  <a:t>Οι </a:t>
                </a:r>
                <a:r>
                  <a:rPr lang="el-GR" sz="2200" i="1" dirty="0" smtClean="0"/>
                  <a:t>μη συντηρητικές </a:t>
                </a:r>
                <a:r>
                  <a:rPr lang="el-GR" sz="2200" dirty="0" smtClean="0"/>
                  <a:t>δυνάμεις που δρουν σε ένα σύστημα </a:t>
                </a:r>
                <a:r>
                  <a:rPr lang="el-GR" sz="2200" b="1" dirty="0" smtClean="0"/>
                  <a:t>αλλάζουν</a:t>
                </a:r>
                <a:r>
                  <a:rPr lang="el-GR" sz="2200" dirty="0" smtClean="0"/>
                  <a:t> τη μηχανική ενέργεια του συστήματος! Αντίθετα, οι </a:t>
                </a:r>
                <a:r>
                  <a:rPr lang="el-GR" sz="2200" i="1" dirty="0" smtClean="0"/>
                  <a:t>συντηρητικές</a:t>
                </a:r>
                <a:r>
                  <a:rPr lang="el-GR" sz="2200" dirty="0" smtClean="0"/>
                  <a:t> τη διατηρούν!</a:t>
                </a:r>
              </a:p>
              <a:p>
                <a:pPr marL="68580" indent="0" algn="ctr">
                  <a:buNone/>
                </a:pPr>
                <a:endParaRPr lang="en-US" sz="2200" dirty="0"/>
              </a:p>
              <a:p>
                <a:pPr marL="68580" indent="0" algn="ctr">
                  <a:buNone/>
                </a:pPr>
                <a:r>
                  <a:rPr lang="el-GR" sz="2000" b="1" dirty="0" smtClean="0"/>
                  <a:t>Αρχή </a:t>
                </a:r>
                <a:r>
                  <a:rPr lang="el-GR" sz="2000" b="1" dirty="0"/>
                  <a:t>Διατήρησης Μηχανικής Ενέργειας – ΑΔΜΕ </a:t>
                </a:r>
                <a:r>
                  <a:rPr lang="en-US" sz="2000" b="1" dirty="0">
                    <a:latin typeface="Cambria Math" panose="02040503050406030204" pitchFamily="18" charset="0"/>
                  </a:rPr>
                  <a:t/>
                </a:r>
                <a:br>
                  <a:rPr lang="en-US" sz="2000" b="1" dirty="0">
                    <a:latin typeface="Cambria Math" panose="02040503050406030204" pitchFamily="18" charset="0"/>
                  </a:rPr>
                </a:br>
                <a:r>
                  <a:rPr lang="en-US" sz="2000" dirty="0">
                    <a:latin typeface="Cambria Math" panose="02040503050406030204" pitchFamily="18" charset="0"/>
                  </a:rPr>
                  <a:t/>
                </a:r>
                <a:br>
                  <a:rPr lang="en-US" sz="2000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𝑚𝑒𝑐h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l-GR" sz="2000" i="1">
                          <a:latin typeface="Cambria Math" panose="02040503050406030204" pitchFamily="18" charset="0"/>
                        </a:rPr>
                        <m:t>𝛫</m:t>
                      </m:r>
                      <m:r>
                        <a:rPr lang="el-GR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0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l-GR" sz="2000" dirty="0"/>
              </a:p>
              <a:p>
                <a:pPr marL="68580" indent="0">
                  <a:buNone/>
                </a:pPr>
                <a:endParaRPr lang="en-US" sz="1100" dirty="0" smtClean="0"/>
              </a:p>
              <a:p>
                <a:pPr marL="68580" indent="0">
                  <a:buNone/>
                </a:pPr>
                <a:r>
                  <a:rPr lang="en-US" sz="2000" dirty="0" smtClean="0"/>
                  <a:t>  </a:t>
                </a:r>
                <a:r>
                  <a:rPr lang="el-GR" sz="2000" b="1" u="sng" dirty="0" smtClean="0"/>
                  <a:t>μόνο</a:t>
                </a:r>
                <a:r>
                  <a:rPr lang="el-GR" sz="2000" dirty="0" smtClean="0"/>
                  <a:t> αν στο σύστημα δρουν </a:t>
                </a:r>
                <a:r>
                  <a:rPr lang="el-GR" sz="2000" u="sng" dirty="0" smtClean="0"/>
                  <a:t>αποκλειστικά</a:t>
                </a:r>
                <a:r>
                  <a:rPr lang="el-GR" sz="2000" dirty="0" smtClean="0"/>
                  <a:t> συντηρητικές δυνάμεις</a:t>
                </a:r>
                <a:r>
                  <a:rPr lang="en-US" sz="2000" dirty="0" smtClean="0"/>
                  <a:t>!</a:t>
                </a:r>
                <a:endParaRPr lang="en-US" sz="2000" dirty="0"/>
              </a:p>
              <a:p>
                <a:endParaRPr lang="en-US" sz="2200" dirty="0" smtClean="0"/>
              </a:p>
              <a:p>
                <a:r>
                  <a:rPr lang="el-GR" sz="2200" dirty="0" smtClean="0"/>
                  <a:t>Ας επιστρέψουμε λοιπόν στη μελέτη συντηρητικών δυνάμεων…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105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838200" y="3200400"/>
            <a:ext cx="7620000" cy="175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4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181600"/>
              </a:xfrm>
            </p:spPr>
            <p:txBody>
              <a:bodyPr/>
              <a:lstStyle/>
              <a:p>
                <a:r>
                  <a:rPr lang="el-GR" b="1" dirty="0" smtClean="0"/>
                  <a:t>Παραδείγματα συντηρητικών δυνάμεων</a:t>
                </a:r>
              </a:p>
              <a:p>
                <a:pPr lvl="1"/>
                <a:endParaRPr lang="el-GR" dirty="0" smtClean="0"/>
              </a:p>
              <a:p>
                <a:pPr lvl="1"/>
                <a:r>
                  <a:rPr lang="el-GR" b="1" dirty="0" smtClean="0"/>
                  <a:t>Δύναμη Βαρύτητας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endParaRPr lang="el-GR" b="1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𝑚𝑔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l-GR" dirty="0" smtClean="0"/>
                  <a:t>Εξάρτηση μόνο από 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l-GR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dirty="0" smtClean="0"/>
                  <a:t>, σε κλειστή διαδρομή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(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b="0" i="0" smtClean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 smtClean="0"/>
              </a:p>
              <a:p>
                <a:pPr lvl="1"/>
                <a:endParaRPr lang="el-GR" dirty="0" smtClean="0"/>
              </a:p>
              <a:p>
                <a:pPr lvl="1"/>
                <a:r>
                  <a:rPr lang="el-GR" b="1" dirty="0" smtClean="0"/>
                  <a:t>Δύναμη ελατηρίου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el-GR" b="1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2"/>
                <a:r>
                  <a:rPr lang="el-GR" dirty="0" smtClean="0"/>
                  <a:t>Εξάρτηση μόνο από 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dirty="0"/>
                  <a:t>, σε κλειστή διαδρομή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(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181600"/>
              </a:xfrm>
              <a:blipFill rotWithShape="0">
                <a:blip r:embed="rId2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623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Παράδειγμα:</a:t>
                </a:r>
              </a:p>
              <a:p>
                <a:r>
                  <a:rPr lang="el-GR" sz="2000" dirty="0" smtClean="0"/>
                  <a:t>Ένα παιδί μάζας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ολισθαίνει από ακίνητη θέση σε μια νεροτσουλήθρα ύψους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=8.5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 smtClean="0"/>
                  <a:t>. </a:t>
                </a:r>
                <a:r>
                  <a:rPr lang="el-GR" sz="2000" dirty="0" smtClean="0"/>
                  <a:t>Υποθέστε ότι η νεροτσουλήθρα περιγράφει μια επιφάνεια χωρίς τριβές και βρείτε την ταχύτητα του παιδιού στο τέρμα της.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313" y="3286125"/>
            <a:ext cx="2404287" cy="3190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519960" y="3471060"/>
              <a:ext cx="1809000" cy="2673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11680" y="3462060"/>
                <a:ext cx="1828800" cy="269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76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/>
          <a:lstStyle/>
          <a:p>
            <a:r>
              <a:rPr lang="el-GR" b="1" u="sng" dirty="0" smtClean="0"/>
              <a:t>Παράδειγμα – Λύση: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734675"/>
            <a:ext cx="2432305" cy="32280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70960" y="963000"/>
              <a:ext cx="8536320" cy="5555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9800" y="951480"/>
                <a:ext cx="8559720" cy="55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209960" y="2391120"/>
              <a:ext cx="959400" cy="439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8080" y="2379600"/>
                <a:ext cx="982440" cy="46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37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948450" cy="5262286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Έστω ένα πολυμελές σύστημα </a:t>
                </a:r>
                <a:r>
                  <a:rPr lang="el-GR" dirty="0"/>
                  <a:t>που αλλάζει από μια διάταξη των μελών του σε μια </a:t>
                </a:r>
                <a:r>
                  <a:rPr lang="el-GR" dirty="0" smtClean="0"/>
                  <a:t>άλλη λόγω έργου μιας </a:t>
                </a:r>
                <a:r>
                  <a:rPr lang="el-GR" b="1" i="1" dirty="0" smtClean="0"/>
                  <a:t>εσωτερικής συντηρητικής δύναμης</a:t>
                </a:r>
                <a:r>
                  <a:rPr lang="el-G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</m:oMath>
                </a14:m>
                <a:endParaRPr lang="en-US" b="1" i="1" dirty="0" smtClean="0"/>
              </a:p>
              <a:p>
                <a:pPr marL="68580" indent="0">
                  <a:buNone/>
                </a:pPr>
                <a:endParaRPr lang="en-US" b="1" i="1" dirty="0" smtClean="0"/>
              </a:p>
              <a:p>
                <a:r>
                  <a:rPr lang="el-GR" sz="2200" dirty="0" smtClean="0"/>
                  <a:t>Ένα σώμα από τα μέλη του κινείται από μια θέση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 smtClean="0"/>
                  <a:t> (</a:t>
                </a:r>
                <a:r>
                  <a:rPr lang="el-GR" sz="2200" dirty="0" smtClean="0"/>
                  <a:t>αρχική) σε μια θέση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sz="2200" dirty="0" smtClean="0"/>
                  <a:t> (τελική)</a:t>
                </a:r>
              </a:p>
              <a:p>
                <a:r>
                  <a:rPr lang="el-GR" sz="2200" dirty="0" smtClean="0"/>
                  <a:t>Μεταβλήθηκε (αυξήθηκε) η κινητική του ενέργεια</a:t>
                </a:r>
              </a:p>
              <a:p>
                <a:r>
                  <a:rPr lang="el-GR" sz="2200" dirty="0" smtClean="0"/>
                  <a:t>Πρέπει ισόποσα να μεταβληθεί (μειωθεί) η δυναμική του ενέργεια</a:t>
                </a:r>
              </a:p>
              <a:p>
                <a:pPr lvl="1"/>
                <a:r>
                  <a:rPr lang="el-GR" dirty="0" smtClean="0"/>
                  <a:t>…λόγω Α.Δ.Μ.Ε!</a:t>
                </a:r>
                <a:br>
                  <a:rPr lang="el-GR" dirty="0" smtClean="0"/>
                </a:br>
                <a:endParaRPr lang="en-US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948450" cy="5262286"/>
              </a:xfrm>
              <a:blipFill>
                <a:blip r:embed="rId2"/>
                <a:stretch>
                  <a:fillRect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060880" y="4924800"/>
              <a:ext cx="1938600" cy="768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53320" y="4916880"/>
                <a:ext cx="1954800" cy="78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525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Ενέργεια Συστήματος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Στη φυσική, η ενέργεια είναι μια ιδιότητα των αντικειμένων που μπορεί να μεταφερθεί σε άλλα αντικείμενα ή να μετατραπεί σε διάφορες μορφές, αλλά δεν μπορεί να δημιουργηθεί ή να καταστραφεί. Η "ικανότητα ενός συστήματος να παράγει έργο" είναι μια κοινή περιγραφή, αλλά είναι δύσκολο να δοθεί ένας ενιαίος συνολικός ορισμός της ενέργειας, εξαιτίας των πολλών μορφών της.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1601"/>
            <a:ext cx="4266121" cy="349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948450" cy="5262286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Το έργο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που παράγεται από μια </a:t>
                </a:r>
                <a:r>
                  <a:rPr lang="el-GR" b="1" i="1" dirty="0" smtClean="0"/>
                  <a:t>εσωτερική</a:t>
                </a:r>
                <a:r>
                  <a:rPr lang="el-GR" dirty="0" smtClean="0"/>
                  <a:t> </a:t>
                </a:r>
                <a:r>
                  <a:rPr lang="el-GR" b="1" i="1" dirty="0" smtClean="0"/>
                  <a:t>συντηρητική δύναμη</a:t>
                </a:r>
                <a:r>
                  <a:rPr lang="el-GR" dirty="0" smtClean="0"/>
                  <a:t> </a:t>
                </a:r>
                <a:r>
                  <a:rPr lang="el-GR" b="1" i="1" dirty="0" smtClean="0"/>
                  <a:t>σε ένα σώμα που είναι μέλος ενός συστήματος </a:t>
                </a:r>
                <a:r>
                  <a:rPr lang="el-GR" dirty="0" smtClean="0"/>
                  <a:t>ισούται με την αρνητική μεταβολή της δυναμικής του ενέργειας</a:t>
                </a:r>
                <a:br>
                  <a:rPr lang="el-GR" dirty="0" smtClean="0"/>
                </a:br>
                <a:endParaRPr lang="el-GR" dirty="0" smtClean="0"/>
              </a:p>
              <a:p>
                <a:pPr lvl="1"/>
                <a:r>
                  <a:rPr lang="el-GR" dirty="0" smtClean="0"/>
                  <a:t>Δηλ. με τη διαφορά της αρχικής τιμής της δυναμικής ενέργειας του συστήματος μείον την τελική τιμή τής </a:t>
                </a:r>
              </a:p>
              <a:p>
                <a:pPr marL="68580" indent="0">
                  <a:buNone/>
                </a:pPr>
                <a:endParaRPr lang="el-GR" sz="1200" dirty="0" smtClean="0"/>
              </a:p>
              <a:p>
                <a:pPr marL="68580" indent="0">
                  <a:buNone/>
                </a:pPr>
                <a:endParaRPr lang="el-GR" sz="1200" dirty="0"/>
              </a:p>
              <a:p>
                <a:pPr marL="68580" indent="0">
                  <a:buNone/>
                </a:pPr>
                <a:endParaRPr lang="el-GR" sz="1200" dirty="0"/>
              </a:p>
              <a:p>
                <a:r>
                  <a:rPr lang="el-GR" b="1" dirty="0" smtClean="0"/>
                  <a:t>Προσοχή</a:t>
                </a:r>
                <a:r>
                  <a:rPr lang="el-GR" dirty="0" smtClean="0"/>
                  <a:t>! Το έργο αυτό παράγεται από μια δύναμη </a:t>
                </a:r>
                <a:r>
                  <a:rPr lang="el-GR" b="1" dirty="0" smtClean="0"/>
                  <a:t>ενός σώματος του συστήματος σε ένα άλλο μέλος του συστήματος</a:t>
                </a:r>
                <a:r>
                  <a:rPr lang="el-GR" dirty="0" smtClean="0"/>
                  <a:t>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948450" cy="5262286"/>
              </a:xfrm>
              <a:blipFill>
                <a:blip r:embed="rId2"/>
                <a:stretch>
                  <a:fillRect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63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Έστω λοιπόν ένα σύστημα από σώματα στο οποίο δρα μια </a:t>
                </a:r>
                <a:r>
                  <a:rPr lang="el-GR" b="1" i="1" dirty="0" smtClean="0"/>
                  <a:t>εσωτερική συντηρητική δύναμη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l-GR" b="1" i="1" dirty="0" smtClean="0"/>
              </a:p>
              <a:p>
                <a:endParaRPr lang="el-GR" dirty="0" smtClean="0"/>
              </a:p>
              <a:p>
                <a:r>
                  <a:rPr lang="el-GR" dirty="0" smtClean="0"/>
                  <a:t>Έστω ότι αυτή η δύναμη προκαλεί αλλαγή της διάταξης του συστήματος λόγω της κίνησης ενός από τα σώματα επάνω στο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άξονα</a:t>
                </a:r>
                <a:endParaRPr lang="en-US" dirty="0" smtClean="0"/>
              </a:p>
              <a:p>
                <a:pPr lvl="1"/>
                <a:r>
                  <a:rPr lang="el-GR" dirty="0" smtClean="0"/>
                  <a:t>Έστω ότι η δύναμη ασκείται υπό γωνία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dirty="0" smtClean="0"/>
                  <a:t> με τον οριζόντιο άξονα</a:t>
                </a:r>
              </a:p>
              <a:p>
                <a:endParaRPr lang="el-GR" dirty="0" smtClean="0"/>
              </a:p>
              <a:p>
                <a:r>
                  <a:rPr lang="el-GR" dirty="0" smtClean="0"/>
                  <a:t>Το έργο της δύναμης αυτής θα είναι </a:t>
                </a:r>
                <a:r>
                  <a:rPr lang="en-US" dirty="0" smtClean="0"/>
                  <a:t>(</a:t>
                </a:r>
                <a:r>
                  <a:rPr lang="el-GR" dirty="0" smtClean="0"/>
                  <a:t>ορισμός):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2"/>
                <a:stretch>
                  <a:fillRect t="-955" r="-9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080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 fontScale="92500" lnSpcReduction="10000"/>
              </a:bodyPr>
              <a:lstStyle/>
              <a:p>
                <a:pPr marL="68580" indent="0">
                  <a:buNone/>
                </a:pPr>
                <a:endParaRPr lang="el-GR" sz="1200" dirty="0" smtClean="0"/>
              </a:p>
              <a:p>
                <a:r>
                  <a:rPr lang="el-GR" sz="2200" dirty="0" smtClean="0"/>
                  <a:t>Εναλλακτικά,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endParaRPr lang="el-GR" sz="1100" dirty="0" smtClean="0"/>
              </a:p>
              <a:p>
                <a:r>
                  <a:rPr lang="el-GR" sz="2200" dirty="0" smtClean="0"/>
                  <a:t>Άρα η Δ</a:t>
                </a:r>
                <a:r>
                  <a:rPr lang="en-US" sz="2200" i="1" dirty="0" smtClean="0"/>
                  <a:t>U</a:t>
                </a:r>
                <a:r>
                  <a:rPr lang="en-US" sz="2200" dirty="0" smtClean="0"/>
                  <a:t> </a:t>
                </a:r>
                <a:r>
                  <a:rPr lang="el-GR" sz="2200" dirty="0" smtClean="0"/>
                  <a:t>είναι αρνητική όταν 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acc>
                  </m:oMath>
                </a14:m>
                <a:r>
                  <a:rPr lang="el-GR" sz="2200" dirty="0" smtClean="0"/>
                  <a:t> και η μετατόπιση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2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200" dirty="0" smtClean="0"/>
                  <a:t> </a:t>
                </a:r>
                <a:r>
                  <a:rPr lang="el-GR" sz="2200" dirty="0" smtClean="0"/>
                  <a:t>είναι προς την </a:t>
                </a:r>
                <a:r>
                  <a:rPr lang="el-GR" sz="2200" b="1" dirty="0" smtClean="0"/>
                  <a:t>ίδια</a:t>
                </a:r>
                <a:r>
                  <a:rPr lang="el-GR" sz="2200" dirty="0" smtClean="0"/>
                  <a:t> κατεύθυνση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&gt;0⇒−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l-GR" dirty="0" smtClean="0"/>
              </a:p>
              <a:p>
                <a:r>
                  <a:rPr lang="el-GR" sz="2200" dirty="0" smtClean="0"/>
                  <a:t>Αντίστοιχα, θα είναι θετική όταν 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acc>
                  </m:oMath>
                </a14:m>
                <a:r>
                  <a:rPr lang="el-GR" sz="2200" dirty="0"/>
                  <a:t> και η μετατόπιση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2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200" dirty="0" smtClean="0"/>
                  <a:t> </a:t>
                </a:r>
                <a:r>
                  <a:rPr lang="el-GR" sz="2200" dirty="0" smtClean="0"/>
                  <a:t>είναι </a:t>
                </a:r>
                <a:r>
                  <a:rPr lang="el-GR" sz="2200" dirty="0"/>
                  <a:t>προς </a:t>
                </a:r>
                <a:r>
                  <a:rPr lang="el-GR" sz="2200" b="1" dirty="0" smtClean="0"/>
                  <a:t>αντίθετες</a:t>
                </a:r>
                <a:r>
                  <a:rPr lang="el-GR" sz="2200" dirty="0" smtClean="0"/>
                  <a:t> κατευθύνσεις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0⇒−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l-GR" dirty="0" smtClean="0"/>
              </a:p>
              <a:p>
                <a:pPr lvl="1"/>
                <a:endParaRPr lang="el-GR" dirty="0" smtClean="0"/>
              </a:p>
              <a:p>
                <a:r>
                  <a:rPr lang="el-GR" sz="2200" dirty="0" smtClean="0"/>
                  <a:t>Όταν ένα σώμα μετακινείται σε ένα βαρυτικό πεδίο</a:t>
                </a:r>
              </a:p>
              <a:p>
                <a:pPr lvl="1"/>
                <a:r>
                  <a:rPr lang="el-GR" sz="2100" dirty="0" smtClean="0"/>
                  <a:t>Σύστημα Γη-σώμα: εσωτερική δύναμη == δύναμη βαρύτητας</a:t>
                </a:r>
              </a:p>
              <a:p>
                <a:r>
                  <a:rPr lang="el-GR" sz="2200" dirty="0" smtClean="0"/>
                  <a:t>Όταν ένα ελατήριο σπρώχνει ένα σώμα προς τη θέση ισορροπίας του</a:t>
                </a:r>
              </a:p>
              <a:p>
                <a:pPr lvl="1"/>
                <a:r>
                  <a:rPr lang="el-GR" sz="2100" dirty="0" smtClean="0"/>
                  <a:t>Σύστημα ελατήριο-σώμα: </a:t>
                </a:r>
                <a:r>
                  <a:rPr lang="el-GR" sz="2100" dirty="0" err="1" smtClean="0"/>
                  <a:t>εσωτ</a:t>
                </a:r>
                <a:r>
                  <a:rPr lang="el-GR" sz="2100" dirty="0" smtClean="0"/>
                  <a:t>. </a:t>
                </a:r>
                <a:r>
                  <a:rPr lang="el-GR" sz="2100" dirty="0"/>
                  <a:t>δ</a:t>
                </a:r>
                <a:r>
                  <a:rPr lang="el-GR" sz="2100" dirty="0" smtClean="0"/>
                  <a:t>ύναμη == δύναμη ελατηρίου</a:t>
                </a:r>
                <a:endParaRPr lang="el-GR" sz="21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2"/>
                <a:stretch>
                  <a:fillRect r="-774" b="-5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00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 lnSpcReduction="10000"/>
              </a:bodyPr>
              <a:lstStyle/>
              <a:p>
                <a:pPr marL="68580" indent="0">
                  <a:buNone/>
                </a:pPr>
                <a:endParaRPr lang="el-GR" sz="500" dirty="0" smtClean="0"/>
              </a:p>
              <a:p>
                <a:r>
                  <a:rPr lang="el-GR" dirty="0" smtClean="0"/>
                  <a:t>Θεωρώντας ότι η μετατόπιση του σώματος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είναι απειροστά μικρή, μπορούμε να πούμε ότι και η μεταβολή της δυναμικής ενέργειας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είναι απειροστά μικρή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endParaRPr lang="el-GR" dirty="0" smtClean="0"/>
              </a:p>
              <a:p>
                <a:r>
                  <a:rPr lang="el-GR" dirty="0" smtClean="0"/>
                  <a:t>Έτσι</a:t>
                </a:r>
                <a:endParaRPr lang="en-US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𝑑𝑈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dirty="0" smtClean="0"/>
              </a:p>
              <a:p>
                <a:pPr marL="68580" indent="0">
                  <a:buNone/>
                </a:pPr>
                <a:endParaRPr lang="en-US" sz="1200" dirty="0" smtClean="0"/>
              </a:p>
              <a:p>
                <a:r>
                  <a:rPr lang="el-GR" dirty="0" smtClean="0"/>
                  <a:t>Η συνάρτηση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λέγεται </a:t>
                </a:r>
                <a:r>
                  <a:rPr lang="el-GR" b="1" dirty="0" smtClean="0"/>
                  <a:t>συνάρτηση δυναμικής ενέργειας</a:t>
                </a:r>
              </a:p>
              <a:p>
                <a:r>
                  <a:rPr lang="el-GR" dirty="0" smtClean="0"/>
                  <a:t>Η θέση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 λέγεται </a:t>
                </a:r>
                <a:r>
                  <a:rPr lang="el-GR" b="1" dirty="0" smtClean="0"/>
                  <a:t>θέση ισορροπίας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2"/>
                <a:stretch>
                  <a:fillRect b="-2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2209800" y="3962400"/>
            <a:ext cx="15240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857240" y="2872800"/>
              <a:ext cx="6145200" cy="2407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6080" y="2868840"/>
                <a:ext cx="6166800" cy="242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050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Συνεχίζεται... </a:t>
            </a:r>
            <a:r>
              <a:rPr lang="el-GR" dirty="0" smtClean="0">
                <a:sym typeface="Wingdings" panose="05000000000000000000" pitchFamily="2" charset="2"/>
              </a:rPr>
              <a:t>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39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Ενέργεια Συστήματος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: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Στη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φυσική, η ενέργεια είναι μια ιδιότητα των αντικειμένων που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μπορεί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να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μεταφερθεί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σε άλλα αντικείμενα ή να μετατραπεί σε διάφορες μορφές, αλλά δεν μπορεί να δημιουργηθεί ή να καταστραφεί.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Η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"ικανότητα ενός συστήματος να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παράγει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έργο" είναι μια κοινή περιγραφή, αλλά είναι δύσκολο να δοθεί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ένας ενιαίος συνολικός ορισμός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της ενέργειας,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εξαιτίας των πολλών μορφών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της.</a:t>
            </a:r>
            <a:endParaRPr lang="en-US" sz="105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1601"/>
            <a:ext cx="4266121" cy="349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r>
              <a:rPr lang="en-US" dirty="0" smtClean="0"/>
              <a:t> (review…)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38702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/>
                  <a:t>Είδη ενέργειας</a:t>
                </a:r>
              </a:p>
              <a:p>
                <a:r>
                  <a:rPr lang="el-GR" b="1" u="sng" dirty="0" smtClean="0"/>
                  <a:t>Κινητική Ενέργεια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l-GR" dirty="0" smtClean="0"/>
                  <a:t>Σχετίζεται με την κίνηση ενός συστήματος (των μελών του)</a:t>
                </a:r>
              </a:p>
              <a:p>
                <a:r>
                  <a:rPr lang="el-GR" b="1" u="sng" dirty="0" smtClean="0"/>
                  <a:t>Βαρυτική Δυναμική Ενέργεια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𝑚𝑔𝑦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l-GR" dirty="0" smtClean="0"/>
                  <a:t>Σχετίζεται με την αλλαγή σχετικής θέσης (κατακόρυφη απομάκρυνση) των μελών του συστήματος</a:t>
                </a:r>
              </a:p>
              <a:p>
                <a:r>
                  <a:rPr lang="el-GR" b="1" u="sng" dirty="0" smtClean="0"/>
                  <a:t>Ελαστική Δυναμική Ενέργεια</a:t>
                </a:r>
                <a:endParaRPr lang="el-GR" b="1" u="sng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lvl="1"/>
                <a:r>
                  <a:rPr lang="el-GR" dirty="0" smtClean="0"/>
                  <a:t>Σχετίζεται με τη μετατόπιση από τη θέση ισορροπίας ενός συστήματος ελατηρίου-σώματος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38702" cy="5105400"/>
              </a:xfrm>
              <a:blipFill>
                <a:blip r:embed="rId2"/>
                <a:stretch>
                  <a:fillRect t="-1671" b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7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r>
              <a:rPr lang="en-US" dirty="0" smtClean="0"/>
              <a:t> (review…)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38702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Θεώρημα Μεταβολής Κινητικής Ενέργειας – Έργου</a:t>
                </a:r>
              </a:p>
              <a:p>
                <a:endParaRPr lang="en-US" dirty="0" smtClean="0"/>
              </a:p>
              <a:p>
                <a:r>
                  <a:rPr lang="el-GR" dirty="0" smtClean="0"/>
                  <a:t>Όταν σε ένα σύστημα ασκούνται εξωτερικές δυνάμεις, το συνολικό έργο που παράγεται από αυτές στο σύστημα ισούται με τη μεταβολή στην κινητική ενέργεια του συστήματος</a:t>
                </a:r>
                <a:endParaRPr lang="en-US" dirty="0" smtClean="0"/>
              </a:p>
              <a:p>
                <a:pPr marL="68580" indent="0">
                  <a:buNone/>
                </a:pPr>
                <a:endParaRPr lang="el-GR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38702" cy="5105400"/>
              </a:xfrm>
              <a:blipFill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86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029200" y="1759419"/>
            <a:ext cx="3644046" cy="1440981"/>
            <a:chOff x="5029200" y="1759419"/>
            <a:chExt cx="3644046" cy="1440981"/>
          </a:xfrm>
        </p:grpSpPr>
        <p:grpSp>
          <p:nvGrpSpPr>
            <p:cNvPr id="8" name="Group 7"/>
            <p:cNvGrpSpPr/>
            <p:nvPr/>
          </p:nvGrpSpPr>
          <p:grpSpPr>
            <a:xfrm>
              <a:off x="5029200" y="1759419"/>
              <a:ext cx="3644046" cy="1440981"/>
              <a:chOff x="5112717" y="1759419"/>
              <a:chExt cx="3560529" cy="144673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2125"/>
              <a:stretch/>
            </p:blipFill>
            <p:spPr>
              <a:xfrm>
                <a:off x="5112717" y="1759419"/>
                <a:ext cx="3560529" cy="1446737"/>
              </a:xfrm>
              <a:prstGeom prst="rect">
                <a:avLst/>
              </a:prstGeom>
            </p:spPr>
          </p:pic>
          <p:cxnSp>
            <p:nvCxnSpPr>
              <p:cNvPr id="6" name="Straight Arrow Connector 5"/>
              <p:cNvCxnSpPr/>
              <p:nvPr/>
            </p:nvCxnSpPr>
            <p:spPr>
              <a:xfrm>
                <a:off x="6705600" y="2743200"/>
                <a:ext cx="6096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6929761" y="2723225"/>
                    <a:ext cx="381000" cy="4029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29761" y="2723225"/>
                    <a:ext cx="381000" cy="40293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21212" r="-3125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924800" y="2286000"/>
                  <a:ext cx="287066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4800" y="2286000"/>
                  <a:ext cx="287066" cy="299249"/>
                </a:xfrm>
                <a:prstGeom prst="rect">
                  <a:avLst/>
                </a:prstGeom>
                <a:blipFill>
                  <a:blip r:embed="rId5"/>
                  <a:stretch>
                    <a:fillRect l="-12766" r="-14894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34896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 smtClean="0"/>
                  <a:t>Ας δούμε και μια ακόμη μορφή ενέργειας που μπορεί να έχει ένα</a:t>
                </a:r>
                <a:r>
                  <a:rPr lang="en-US" sz="2200" dirty="0" smtClean="0"/>
                  <a:t> </a:t>
                </a:r>
                <a:r>
                  <a:rPr lang="el-GR" sz="2200" dirty="0" smtClean="0"/>
                  <a:t>σύστημα</a:t>
                </a:r>
                <a:endParaRPr lang="el-GR" dirty="0"/>
              </a:p>
              <a:p>
                <a:endParaRPr lang="el-GR" sz="600" dirty="0" smtClean="0"/>
              </a:p>
              <a:p>
                <a:r>
                  <a:rPr lang="el-GR" sz="2000" dirty="0" smtClean="0"/>
                  <a:t>Σύστημα == βιβλίο</a:t>
                </a:r>
              </a:p>
              <a:p>
                <a:pPr lvl="1"/>
                <a:r>
                  <a:rPr lang="el-GR" sz="1800" dirty="0" smtClean="0"/>
                  <a:t>Δύναμη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σπρώχνει το βιβλίο</a:t>
                </a:r>
                <a:endParaRPr lang="el-GR" sz="1800" dirty="0"/>
              </a:p>
              <a:p>
                <a:pPr lvl="1"/>
                <a:r>
                  <a:rPr lang="el-GR" sz="1800" b="1" dirty="0" smtClean="0"/>
                  <a:t>Σταθερή</a:t>
                </a:r>
                <a:r>
                  <a:rPr lang="el-GR" sz="1800" dirty="0" smtClean="0"/>
                  <a:t> επιτάχυνση: μετατόπιση κατά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sz="1800" dirty="0" smtClean="0"/>
                  <a:t> </a:t>
                </a:r>
                <a:endParaRPr lang="en-US" sz="1800" dirty="0" smtClean="0"/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l-G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𝑚𝑎</m:t>
                        </m:r>
                      </m:e>
                    </m:nary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  </m:t>
                    </m:r>
                    <m:groupChr>
                      <m:groupChrPr>
                        <m:chr m:val="⇔"/>
                        <m:vertJc m:val="bot"/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l-GR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r>
                  <a:rPr lang="en-US" sz="1800" dirty="0" smtClean="0"/>
                  <a:t>  , </a:t>
                </a:r>
                <a:r>
                  <a:rPr lang="el-GR" sz="1800" dirty="0" smtClean="0"/>
                  <a:t>τριβή ολίσθησης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l-GR" sz="1800" b="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/>
                  <a:t> , </a:t>
                </a:r>
                <a:r>
                  <a:rPr lang="el-GR" sz="1800" dirty="0" smtClean="0"/>
                  <a:t>από τις εξισώσεις κίνησης υπό στάθερή επιτάχυνση</a:t>
                </a:r>
              </a:p>
              <a:p>
                <a:pPr lvl="2"/>
                <a:r>
                  <a:rPr lang="el-GR" sz="1800" dirty="0" smtClean="0"/>
                  <a:t>ΘΜΚΕ: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l-GR" sz="1800" dirty="0" smtClean="0"/>
              </a:p>
              <a:p>
                <a:r>
                  <a:rPr lang="el-GR" sz="2200" dirty="0" smtClean="0"/>
                  <a:t>Πού πήγε η ενέργεια μέσω του έργου της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l-GR" sz="2200" dirty="0" smtClean="0"/>
                  <a:t>??</a:t>
                </a:r>
              </a:p>
              <a:p>
                <a:pPr lvl="1"/>
                <a:r>
                  <a:rPr lang="el-GR" sz="1800" dirty="0" smtClean="0"/>
                  <a:t>Μετατράπηκε τόσο σε αύξηση της κινητικής ενέργειας του σώματος όσο και σε αύξηση της θερμοκρασίας </a:t>
                </a:r>
                <a:r>
                  <a:rPr lang="el-GR" sz="1800" b="1" dirty="0" smtClean="0"/>
                  <a:t>της επιφάνειας και του βιβλίου</a:t>
                </a:r>
              </a:p>
              <a:p>
                <a:pPr marL="365760" lvl="1" indent="0">
                  <a:buNone/>
                </a:pPr>
                <a:endParaRPr lang="el-GR" sz="1600" dirty="0" smtClean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l-G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b="0" i="0" smtClean="0">
                          <a:latin typeface="Cambria Math" panose="02040503050406030204" pitchFamily="18" charset="0"/>
                        </a:rPr>
                        <m:t>μεταβολή</m:t>
                      </m:r>
                      <m:r>
                        <a:rPr lang="el-GR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 b="0" i="0" smtClean="0">
                          <a:latin typeface="Cambria Math" panose="02040503050406030204" pitchFamily="18" charset="0"/>
                        </a:rPr>
                        <m:t>στη</m:t>
                      </m:r>
                      <m:r>
                        <a:rPr lang="el-GR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 b="0" i="0" smtClean="0">
                          <a:latin typeface="Cambria Math" panose="02040503050406030204" pitchFamily="18" charset="0"/>
                        </a:rPr>
                        <m:t>θερμοκρασία</m:t>
                      </m:r>
                    </m:oMath>
                  </m:oMathPara>
                </a14:m>
                <a:endParaRPr lang="el-GR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34896" cy="5105400"/>
              </a:xfrm>
              <a:blipFill>
                <a:blip r:embed="rId6"/>
                <a:stretch>
                  <a:fillRect t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5681160" y="1884960"/>
              <a:ext cx="2876400" cy="18115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78640" y="1876680"/>
                <a:ext cx="2887200" cy="182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843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3308"/>
                <a:ext cx="5205250" cy="5090756"/>
              </a:xfrm>
            </p:spPr>
            <p:txBody>
              <a:bodyPr/>
              <a:lstStyle/>
              <a:p>
                <a:endParaRPr lang="el-GR" sz="2000" dirty="0" smtClean="0"/>
              </a:p>
              <a:p>
                <a:r>
                  <a:rPr lang="el-GR" sz="2000" dirty="0" smtClean="0"/>
                  <a:t>Η ενέργεια αυτή μετατράπηκε σε </a:t>
                </a:r>
                <a:r>
                  <a:rPr lang="el-GR" sz="2000" b="1" i="1" dirty="0" smtClean="0"/>
                  <a:t>εσωτερική ή θερμική ενέργεια </a:t>
                </a:r>
                <a:r>
                  <a:rPr lang="el-GR" sz="2000" dirty="0" smtClean="0"/>
                  <a:t>του συστήματος</a:t>
                </a:r>
              </a:p>
              <a:p>
                <a:pPr lvl="1"/>
                <a:r>
                  <a:rPr lang="el-GR" sz="1800" dirty="0" smtClean="0"/>
                  <a:t>Η επιφάνεια και το βιβλίο θερμάνθηκαν!</a:t>
                </a:r>
              </a:p>
              <a:p>
                <a:pPr marL="68580" indent="0">
                  <a:buNone/>
                </a:pPr>
                <a:endParaRPr lang="el-GR" sz="2000" dirty="0" smtClean="0"/>
              </a:p>
              <a:p>
                <a:r>
                  <a:rPr lang="el-GR" sz="2000" dirty="0" smtClean="0"/>
                  <a:t>Θα ονομάζουμε την ενέργεια που σχετίζεται με τη θερμοκρασία ενός συστήματος ως </a:t>
                </a:r>
                <a:r>
                  <a:rPr lang="el-GR" sz="2000" b="1" i="1" dirty="0" smtClean="0"/>
                  <a:t>εσωτερική ή θερμική ενέργεια</a:t>
                </a:r>
                <a:r>
                  <a:rPr lang="el-GR" sz="2000" dirty="0" smtClean="0"/>
                  <a:t>, και θα τη συμβολίζουμε με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</m:oMath>
                </a14:m>
                <a:endParaRPr lang="el-GR" b="1" i="1" dirty="0" smtClean="0"/>
              </a:p>
              <a:p>
                <a:endParaRPr lang="el-GR" sz="1200" dirty="0" smtClean="0"/>
              </a:p>
              <a:p>
                <a:r>
                  <a:rPr lang="el-GR" sz="2000" dirty="0" smtClean="0"/>
                  <a:t>Στο προηγούμενο παράδειγμα</a:t>
                </a:r>
                <a:endParaRPr lang="en-US" sz="2000" dirty="0" smtClean="0"/>
              </a:p>
              <a:p>
                <a:pPr marL="68580" indent="0">
                  <a:buNone/>
                </a:pPr>
                <a:endParaRPr lang="el-GR" sz="1400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l-G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  <m:sup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𝜏𝜀𝜆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p>
                      </m:sSubSup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l-G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  <m:sup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𝛼𝜌𝜒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p>
                      </m:sSubSup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𝜏𝜌𝜄𝛽𝜂𝜍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l-GR" sz="2000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3308"/>
                <a:ext cx="5205250" cy="5090756"/>
              </a:xfrm>
              <a:blipFill rotWithShape="0">
                <a:blip r:embed="rId2"/>
                <a:stretch>
                  <a:fillRect r="-10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762000"/>
            <a:ext cx="2501587" cy="57520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858360" y="1089000"/>
              <a:ext cx="1344960" cy="142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46120" y="1076400"/>
                <a:ext cx="13694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505200" y="4495800"/>
              <a:ext cx="701280" cy="267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98000" y="4487160"/>
                <a:ext cx="718560" cy="28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470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719850" cy="5223150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Παράδειγμα:</a:t>
                </a:r>
              </a:p>
              <a:p>
                <a:r>
                  <a:rPr lang="el-GR" sz="2000" dirty="0"/>
                  <a:t>Σε μια βιοψία μια βελόνα μάζας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5.6</m:t>
                    </m:r>
                  </m:oMath>
                </a14:m>
                <a:r>
                  <a:rPr lang="el-GR" sz="2000" dirty="0"/>
                  <a:t> g εισάγεται στον ιστό του ασθενή με ελατήριο σταθεράς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375</m:t>
                    </m:r>
                  </m:oMath>
                </a14:m>
                <a:r>
                  <a:rPr lang="el-GR" sz="2000" dirty="0"/>
                  <a:t> N/m. Το ελατήριο είναι αρχικά συμπιεσμένο κατά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8.1</m:t>
                    </m:r>
                  </m:oMath>
                </a14:m>
                <a:r>
                  <a:rPr lang="el-GR" sz="2000" dirty="0"/>
                  <a:t> cm και εκτοξεύει την βελόνα στην οριζόντια κατεύθυνση. Η βελόνα φεύγει από το ελατήριο και διεισδύει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2.4 </m:t>
                    </m:r>
                  </m:oMath>
                </a14:m>
                <a:r>
                  <a:rPr lang="el-GR" sz="2000" dirty="0"/>
                  <a:t>cm μέσα στον ιστό, ο οποίος ασκεί σε αυτήν δύναμη αντίστασης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7.6</m:t>
                    </m:r>
                  </m:oMath>
                </a14:m>
                <a:r>
                  <a:rPr lang="el-GR" sz="2000" dirty="0"/>
                  <a:t> N. Στη συνέχεια η βελόνα εισχωρεί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3.5 </m:t>
                    </m:r>
                  </m:oMath>
                </a14:m>
                <a:r>
                  <a:rPr lang="el-GR" sz="2000" dirty="0"/>
                  <a:t>cm σε ένα όργανο, το οποίο της ασκεί δύναμη αντίστασης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9.2</m:t>
                    </m:r>
                  </m:oMath>
                </a14:m>
                <a:r>
                  <a:rPr lang="el-GR" sz="2000" dirty="0"/>
                  <a:t> N. </a:t>
                </a:r>
                <a:br>
                  <a:rPr lang="el-GR" sz="2000" dirty="0"/>
                </a:br>
                <a:r>
                  <a:rPr lang="el-GR" sz="2000" dirty="0" smtClean="0"/>
                  <a:t>Να </a:t>
                </a:r>
                <a:r>
                  <a:rPr lang="el-GR" sz="2000" dirty="0"/>
                  <a:t>βρείτε: </a:t>
                </a: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r>
                  <a:rPr lang="el-GR" sz="2000" dirty="0" smtClean="0"/>
                  <a:t>(α) </a:t>
                </a:r>
                <a:r>
                  <a:rPr lang="el-GR" sz="2000" dirty="0"/>
                  <a:t>τη μέγιστη ταχύτητα της βελόνας. </a:t>
                </a: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r>
                  <a:rPr lang="el-GR" sz="2000" dirty="0" smtClean="0"/>
                  <a:t>(β) </a:t>
                </a:r>
                <a:r>
                  <a:rPr lang="el-GR" sz="2000" dirty="0"/>
                  <a:t>την τελική της ταχύτητα, προτού σταματήσει απότομα (λόγω ενός κολάρου που είναι προσαρμοσμένο πάνω της) μετά από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5.9</m:t>
                    </m:r>
                  </m:oMath>
                </a14:m>
                <a:r>
                  <a:rPr lang="el-GR" sz="2000" dirty="0"/>
                  <a:t> cm συνολικής </a:t>
                </a:r>
                <a:r>
                  <a:rPr lang="el-GR" sz="2000" dirty="0" smtClean="0"/>
                  <a:t>διείσδυσης στον ιστό.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719850" cy="5223150"/>
              </a:xfrm>
              <a:blipFill>
                <a:blip r:embed="rId2"/>
                <a:stretch>
                  <a:fillRect t="-933" r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44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7872250" cy="5223150"/>
          </a:xfrm>
        </p:spPr>
        <p:txBody>
          <a:bodyPr/>
          <a:lstStyle/>
          <a:p>
            <a:r>
              <a:rPr lang="el-GR" b="1" u="sng" dirty="0" smtClean="0"/>
              <a:t>Παράδειγμα – Λύση: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>Να </a:t>
            </a:r>
            <a:r>
              <a:rPr lang="el-GR" sz="2000" dirty="0"/>
              <a:t>βρείτε: 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>(α) </a:t>
            </a:r>
            <a:r>
              <a:rPr lang="el-GR" sz="2000" dirty="0"/>
              <a:t>τη μέγιστη ταχύτητα της βελόνας. </a:t>
            </a:r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5319566" y="710292"/>
            <a:ext cx="3028377" cy="1499508"/>
            <a:chOff x="5319566" y="710292"/>
            <a:chExt cx="3028377" cy="1499508"/>
          </a:xfrm>
        </p:grpSpPr>
        <p:grpSp>
          <p:nvGrpSpPr>
            <p:cNvPr id="13" name="Group 12"/>
            <p:cNvGrpSpPr/>
            <p:nvPr/>
          </p:nvGrpSpPr>
          <p:grpSpPr>
            <a:xfrm>
              <a:off x="6796234" y="1250571"/>
              <a:ext cx="1551709" cy="461686"/>
              <a:chOff x="6796234" y="1250571"/>
              <a:chExt cx="1551709" cy="461686"/>
            </a:xfrm>
          </p:grpSpPr>
          <p:sp>
            <p:nvSpPr>
              <p:cNvPr id="7" name="Isosceles Triangle 6"/>
              <p:cNvSpPr/>
              <p:nvPr/>
            </p:nvSpPr>
            <p:spPr>
              <a:xfrm rot="16200000">
                <a:off x="7178389" y="1280523"/>
                <a:ext cx="381000" cy="401782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>
                <a:stCxn id="7" idx="3"/>
              </p:cNvCxnSpPr>
              <p:nvPr/>
            </p:nvCxnSpPr>
            <p:spPr>
              <a:xfrm>
                <a:off x="7569780" y="1481414"/>
                <a:ext cx="3919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/>
              <p:cNvSpPr/>
              <p:nvPr/>
            </p:nvSpPr>
            <p:spPr>
              <a:xfrm>
                <a:off x="6796234" y="1250571"/>
                <a:ext cx="1551709" cy="4616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7805096" y="1129070"/>
                <a:ext cx="381003" cy="704690"/>
              </a:xfrm>
              <a:prstGeom prst="rect">
                <a:avLst/>
              </a:prstGeom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6172200" y="710292"/>
              <a:ext cx="609600" cy="149950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19566" y="710292"/>
              <a:ext cx="838200" cy="149950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08400" y="758520"/>
              <a:ext cx="7936200" cy="5277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600" y="749160"/>
                <a:ext cx="7959240" cy="529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500200" y="1927309"/>
                <a:ext cx="2487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200" y="1927309"/>
                <a:ext cx="248721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4634" r="-9756" b="-173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796234" y="1905059"/>
                <a:ext cx="275204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234" y="1905059"/>
                <a:ext cx="275204" cy="299249"/>
              </a:xfrm>
              <a:prstGeom prst="rect">
                <a:avLst/>
              </a:prstGeom>
              <a:blipFill rotWithShape="0">
                <a:blip r:embed="rId6"/>
                <a:stretch>
                  <a:fillRect l="-13333" r="-15556" b="-28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7226996" y="4953000"/>
                <a:ext cx="32842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996" y="4953000"/>
                <a:ext cx="32842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3208" r="-11321" b="-15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456330" y="5401235"/>
                <a:ext cx="32842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330" y="5401235"/>
                <a:ext cx="328423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2963" r="-9259" b="-147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59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3712</TotalTime>
  <Words>749</Words>
  <Application>Microsoft Office PowerPoint</Application>
  <PresentationFormat>On-screen Show (4:3)</PresentationFormat>
  <Paragraphs>169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Cambria</vt:lpstr>
      <vt:lpstr>Cambria Math</vt:lpstr>
      <vt:lpstr>Wingdings</vt:lpstr>
      <vt:lpstr>Wingdings 2</vt:lpstr>
      <vt:lpstr>Theme1</vt:lpstr>
      <vt:lpstr>PowerPoint Presentation</vt:lpstr>
      <vt:lpstr>Φυσική για Μηχανικούς</vt:lpstr>
      <vt:lpstr>Φυσική για Μηχανικούς</vt:lpstr>
      <vt:lpstr>Ενέργεια Συστήματος (review…)</vt:lpstr>
      <vt:lpstr>Ενέργεια Συστήματος (review…)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Συνεχίζεται... 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489</cp:revision>
  <dcterms:created xsi:type="dcterms:W3CDTF">2006-08-16T00:00:00Z</dcterms:created>
  <dcterms:modified xsi:type="dcterms:W3CDTF">2021-01-15T19:23:39Z</dcterms:modified>
  <cp:contentStatus/>
</cp:coreProperties>
</file>